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6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1215"/>
            <a:ext cx="8873289" cy="407411"/>
          </a:xfrm>
        </p:spPr>
        <p:txBody>
          <a:bodyPr>
            <a:noAutofit/>
          </a:bodyPr>
          <a:lstStyle/>
          <a:p>
            <a:r>
              <a:rPr lang="en-US" sz="2800" dirty="0" smtClean="0">
                <a:solidFill>
                  <a:schemeClr val="accent5">
                    <a:lumMod val="75000"/>
                  </a:schemeClr>
                </a:solidFill>
                <a:latin typeface="Arial Rounded MT Bold" panose="020F0704030504030204" pitchFamily="34" charset="0"/>
              </a:rPr>
              <a:t/>
            </a:r>
            <a:br>
              <a:rPr lang="en-US" sz="2800" dirty="0" smtClean="0">
                <a:solidFill>
                  <a:schemeClr val="accent5">
                    <a:lumMod val="75000"/>
                  </a:schemeClr>
                </a:solidFill>
                <a:latin typeface="Arial Rounded MT Bold" panose="020F0704030504030204" pitchFamily="34" charset="0"/>
              </a:rPr>
            </a:br>
            <a:r>
              <a:rPr lang="en-US" sz="2800" dirty="0" err="1" smtClean="0">
                <a:solidFill>
                  <a:schemeClr val="accent5">
                    <a:lumMod val="75000"/>
                  </a:schemeClr>
                </a:solidFill>
                <a:latin typeface="Arial Rounded MT Bold" panose="020F0704030504030204" pitchFamily="34" charset="0"/>
              </a:rPr>
              <a:t>Français</a:t>
            </a:r>
            <a:r>
              <a:rPr lang="en-US" sz="2800" dirty="0" smtClean="0">
                <a:solidFill>
                  <a:schemeClr val="accent5">
                    <a:lumMod val="75000"/>
                  </a:schemeClr>
                </a:solidFill>
                <a:latin typeface="Arial Rounded MT Bold" panose="020F0704030504030204" pitchFamily="34" charset="0"/>
              </a:rPr>
              <a:t> </a:t>
            </a:r>
            <a:r>
              <a:rPr lang="en-US" sz="2800" dirty="0" smtClean="0">
                <a:solidFill>
                  <a:schemeClr val="accent5">
                    <a:lumMod val="75000"/>
                  </a:schemeClr>
                </a:solidFill>
                <a:latin typeface="Arial Rounded MT Bold" panose="020F0704030504030204" pitchFamily="34" charset="0"/>
              </a:rPr>
              <a:t>IV/AP (40 minutes </a:t>
            </a:r>
            <a:r>
              <a:rPr lang="en-US" sz="2800" dirty="0" err="1" smtClean="0">
                <a:solidFill>
                  <a:schemeClr val="accent5">
                    <a:lumMod val="75000"/>
                  </a:schemeClr>
                </a:solidFill>
                <a:latin typeface="Arial Rounded MT Bold" panose="020F0704030504030204" pitchFamily="34" charset="0"/>
              </a:rPr>
              <a:t>essai</a:t>
            </a:r>
            <a:r>
              <a:rPr lang="en-US" sz="2800" dirty="0" smtClean="0">
                <a:solidFill>
                  <a:schemeClr val="accent5">
                    <a:lumMod val="75000"/>
                  </a:schemeClr>
                </a:solidFill>
                <a:latin typeface="Arial Rounded MT Bold" panose="020F0704030504030204" pitchFamily="34" charset="0"/>
              </a:rPr>
              <a:t>) </a:t>
            </a:r>
            <a:endParaRPr lang="en-US" sz="2800" dirty="0">
              <a:solidFill>
                <a:schemeClr val="accent5">
                  <a:lumMod val="75000"/>
                </a:schemeClr>
              </a:solidFill>
              <a:latin typeface="Arial Rounded MT Bold" panose="020F0704030504030204" pitchFamily="34" charset="0"/>
            </a:endParaRPr>
          </a:p>
        </p:txBody>
      </p:sp>
      <p:sp>
        <p:nvSpPr>
          <p:cNvPr id="3" name="Subtitle 2"/>
          <p:cNvSpPr>
            <a:spLocks noGrp="1"/>
          </p:cNvSpPr>
          <p:nvPr>
            <p:ph type="subTitle" idx="1"/>
          </p:nvPr>
        </p:nvSpPr>
        <p:spPr>
          <a:xfrm>
            <a:off x="1" y="761999"/>
            <a:ext cx="4680407" cy="5943601"/>
          </a:xfrm>
        </p:spPr>
        <p:txBody>
          <a:bodyPr>
            <a:normAutofit fontScale="92500" lnSpcReduction="20000"/>
          </a:bodyPr>
          <a:lstStyle/>
          <a:p>
            <a:r>
              <a:rPr lang="fr-FR" sz="2800" dirty="0" err="1" smtClean="0">
                <a:solidFill>
                  <a:srgbClr val="26004C"/>
                </a:solidFill>
                <a:latin typeface="Arial Rounded MT Bold" panose="020F0704030504030204" pitchFamily="34" charset="0"/>
              </a:rPr>
              <a:t>Take</a:t>
            </a:r>
            <a:r>
              <a:rPr lang="fr-FR" sz="2800" dirty="0" smtClean="0">
                <a:solidFill>
                  <a:srgbClr val="26004C"/>
                </a:solidFill>
                <a:latin typeface="Arial Rounded MT Bold" panose="020F0704030504030204" pitchFamily="34" charset="0"/>
              </a:rPr>
              <a:t> 10 minutes to </a:t>
            </a:r>
            <a:r>
              <a:rPr lang="fr-FR" sz="2800" dirty="0" err="1" smtClean="0">
                <a:solidFill>
                  <a:srgbClr val="26004C"/>
                </a:solidFill>
                <a:latin typeface="Arial Rounded MT Bold" panose="020F0704030504030204" pitchFamily="34" charset="0"/>
              </a:rPr>
              <a:t>make</a:t>
            </a:r>
            <a:r>
              <a:rPr lang="fr-FR" sz="2800" dirty="0" smtClean="0">
                <a:solidFill>
                  <a:srgbClr val="26004C"/>
                </a:solidFill>
                <a:latin typeface="Arial Rounded MT Bold" panose="020F0704030504030204" pitchFamily="34" charset="0"/>
              </a:rPr>
              <a:t> </a:t>
            </a:r>
            <a:r>
              <a:rPr lang="fr-FR" sz="2800" dirty="0" err="1" smtClean="0">
                <a:solidFill>
                  <a:srgbClr val="26004C"/>
                </a:solidFill>
                <a:latin typeface="Arial Rounded MT Bold" panose="020F0704030504030204" pitchFamily="34" charset="0"/>
              </a:rPr>
              <a:t>graphic</a:t>
            </a:r>
            <a:r>
              <a:rPr lang="fr-FR" sz="2800" dirty="0" smtClean="0">
                <a:solidFill>
                  <a:srgbClr val="26004C"/>
                </a:solidFill>
                <a:latin typeface="Arial Rounded MT Bold" panose="020F0704030504030204" pitchFamily="34" charset="0"/>
              </a:rPr>
              <a:t> </a:t>
            </a:r>
            <a:r>
              <a:rPr lang="fr-FR" sz="2800" dirty="0" smtClean="0">
                <a:solidFill>
                  <a:srgbClr val="26004C"/>
                </a:solidFill>
                <a:latin typeface="Arial Rounded MT Bold" panose="020F0704030504030204" pitchFamily="34" charset="0"/>
              </a:rPr>
              <a:t>organiser at least</a:t>
            </a:r>
            <a:endParaRPr lang="fr-FR" sz="2800" dirty="0" smtClean="0">
              <a:solidFill>
                <a:srgbClr val="26004C"/>
              </a:solidFill>
              <a:latin typeface="Arial Rounded MT Bold" panose="020F0704030504030204" pitchFamily="34" charset="0"/>
            </a:endParaRPr>
          </a:p>
          <a:p>
            <a:endParaRPr lang="fr-FR" sz="2800" dirty="0">
              <a:solidFill>
                <a:srgbClr val="26004C"/>
              </a:solidFill>
              <a:latin typeface="Arial Rounded MT Bold" panose="020F0704030504030204" pitchFamily="34" charset="0"/>
            </a:endParaRPr>
          </a:p>
          <a:p>
            <a:r>
              <a:rPr lang="fr-FR" sz="2800" dirty="0" smtClean="0">
                <a:solidFill>
                  <a:srgbClr val="FF0066"/>
                </a:solidFill>
                <a:latin typeface="Arial Rounded MT Bold" panose="020F0704030504030204" pitchFamily="34" charset="0"/>
              </a:rPr>
              <a:t>Intro</a:t>
            </a:r>
            <a:r>
              <a:rPr lang="fr-FR" sz="2800" dirty="0" smtClean="0">
                <a:solidFill>
                  <a:srgbClr val="26004C"/>
                </a:solidFill>
                <a:latin typeface="Arial Rounded MT Bold" panose="020F0704030504030204" pitchFamily="34" charset="0"/>
              </a:rPr>
              <a:t> – </a:t>
            </a:r>
            <a:r>
              <a:rPr lang="fr-FR" sz="2800" dirty="0" err="1" smtClean="0">
                <a:solidFill>
                  <a:srgbClr val="26004C"/>
                </a:solidFill>
                <a:latin typeface="Arial Rounded MT Bold" panose="020F0704030504030204" pitchFamily="34" charset="0"/>
              </a:rPr>
              <a:t>What</a:t>
            </a:r>
            <a:r>
              <a:rPr lang="fr-FR" sz="2800" dirty="0" smtClean="0">
                <a:solidFill>
                  <a:srgbClr val="26004C"/>
                </a:solidFill>
                <a:latin typeface="Arial Rounded MT Bold" panose="020F0704030504030204" pitchFamily="34" charset="0"/>
              </a:rPr>
              <a:t> </a:t>
            </a:r>
            <a:r>
              <a:rPr lang="fr-FR" sz="2800" dirty="0" err="1" smtClean="0">
                <a:solidFill>
                  <a:srgbClr val="26004C"/>
                </a:solidFill>
                <a:latin typeface="Arial Rounded MT Bold" panose="020F0704030504030204" pitchFamily="34" charset="0"/>
              </a:rPr>
              <a:t>is</a:t>
            </a:r>
            <a:r>
              <a:rPr lang="fr-FR" sz="2800" dirty="0" smtClean="0">
                <a:solidFill>
                  <a:srgbClr val="26004C"/>
                </a:solidFill>
                <a:latin typeface="Arial Rounded MT Bold" panose="020F0704030504030204" pitchFamily="34" charset="0"/>
              </a:rPr>
              <a:t> the </a:t>
            </a:r>
            <a:r>
              <a:rPr lang="fr-FR" sz="2800" dirty="0" err="1" smtClean="0">
                <a:solidFill>
                  <a:srgbClr val="26004C"/>
                </a:solidFill>
                <a:latin typeface="Arial Rounded MT Bold" panose="020F0704030504030204" pitchFamily="34" charset="0"/>
              </a:rPr>
              <a:t>problem</a:t>
            </a:r>
            <a:r>
              <a:rPr lang="fr-FR" sz="2800" dirty="0" smtClean="0">
                <a:solidFill>
                  <a:srgbClr val="26004C"/>
                </a:solidFill>
                <a:latin typeface="Arial Rounded MT Bold" panose="020F0704030504030204" pitchFamily="34" charset="0"/>
              </a:rPr>
              <a:t>?</a:t>
            </a:r>
          </a:p>
          <a:p>
            <a:r>
              <a:rPr lang="fr-FR" sz="2800" dirty="0" err="1" smtClean="0">
                <a:solidFill>
                  <a:srgbClr val="26004C"/>
                </a:solidFill>
                <a:latin typeface="Arial Rounded MT Bold" panose="020F0704030504030204" pitchFamily="34" charset="0"/>
              </a:rPr>
              <a:t>What</a:t>
            </a:r>
            <a:r>
              <a:rPr lang="fr-FR" sz="2800" dirty="0" smtClean="0">
                <a:solidFill>
                  <a:srgbClr val="26004C"/>
                </a:solidFill>
                <a:latin typeface="Arial Rounded MT Bold" panose="020F0704030504030204" pitchFamily="34" charset="0"/>
              </a:rPr>
              <a:t> are </a:t>
            </a:r>
            <a:r>
              <a:rPr lang="fr-FR" sz="2800" dirty="0" err="1" smtClean="0">
                <a:solidFill>
                  <a:srgbClr val="26004C"/>
                </a:solidFill>
                <a:latin typeface="Arial Rounded MT Bold" panose="020F0704030504030204" pitchFamily="34" charset="0"/>
              </a:rPr>
              <a:t>you</a:t>
            </a:r>
            <a:r>
              <a:rPr lang="fr-FR" sz="2800" dirty="0" smtClean="0">
                <a:solidFill>
                  <a:srgbClr val="26004C"/>
                </a:solidFill>
                <a:latin typeface="Arial Rounded MT Bold" panose="020F0704030504030204" pitchFamily="34" charset="0"/>
              </a:rPr>
              <a:t> </a:t>
            </a:r>
            <a:r>
              <a:rPr lang="fr-FR" sz="2800" dirty="0" err="1" smtClean="0">
                <a:solidFill>
                  <a:srgbClr val="26004C"/>
                </a:solidFill>
                <a:latin typeface="Arial Rounded MT Bold" panose="020F0704030504030204" pitchFamily="34" charset="0"/>
              </a:rPr>
              <a:t>asked</a:t>
            </a:r>
            <a:r>
              <a:rPr lang="fr-FR" sz="2800" dirty="0" smtClean="0">
                <a:solidFill>
                  <a:srgbClr val="26004C"/>
                </a:solidFill>
                <a:latin typeface="Arial Rounded MT Bold" panose="020F0704030504030204" pitchFamily="34" charset="0"/>
              </a:rPr>
              <a:t> to </a:t>
            </a:r>
            <a:r>
              <a:rPr lang="fr-FR" sz="2800" dirty="0" err="1" smtClean="0">
                <a:solidFill>
                  <a:srgbClr val="26004C"/>
                </a:solidFill>
                <a:latin typeface="Arial Rounded MT Bold" panose="020F0704030504030204" pitchFamily="34" charset="0"/>
              </a:rPr>
              <a:t>discuss</a:t>
            </a:r>
            <a:r>
              <a:rPr lang="fr-FR" sz="2800" dirty="0" smtClean="0">
                <a:solidFill>
                  <a:srgbClr val="26004C"/>
                </a:solidFill>
                <a:latin typeface="Arial Rounded MT Bold" panose="020F0704030504030204" pitchFamily="34" charset="0"/>
              </a:rPr>
              <a:t>?</a:t>
            </a:r>
          </a:p>
          <a:p>
            <a:r>
              <a:rPr lang="fr-FR" sz="2800" dirty="0" err="1" smtClean="0">
                <a:solidFill>
                  <a:srgbClr val="26004C"/>
                </a:solidFill>
                <a:latin typeface="Arial Rounded MT Bold" panose="020F0704030504030204" pitchFamily="34" charset="0"/>
              </a:rPr>
              <a:t>What</a:t>
            </a:r>
            <a:r>
              <a:rPr lang="fr-FR" sz="2800" dirty="0" smtClean="0">
                <a:solidFill>
                  <a:srgbClr val="26004C"/>
                </a:solidFill>
                <a:latin typeface="Arial Rounded MT Bold" panose="020F0704030504030204" pitchFamily="34" charset="0"/>
              </a:rPr>
              <a:t> </a:t>
            </a:r>
            <a:r>
              <a:rPr lang="fr-FR" sz="2800" dirty="0" err="1" smtClean="0">
                <a:solidFill>
                  <a:srgbClr val="26004C"/>
                </a:solidFill>
                <a:latin typeface="Arial Rounded MT Bold" panose="020F0704030504030204" pitchFamily="34" charset="0"/>
              </a:rPr>
              <a:t>you</a:t>
            </a:r>
            <a:r>
              <a:rPr lang="fr-FR" sz="2800" dirty="0" smtClean="0">
                <a:solidFill>
                  <a:srgbClr val="26004C"/>
                </a:solidFill>
                <a:latin typeface="Arial Rounded MT Bold" panose="020F0704030504030204" pitchFamily="34" charset="0"/>
              </a:rPr>
              <a:t> </a:t>
            </a:r>
            <a:r>
              <a:rPr lang="fr-FR" sz="2800" dirty="0" err="1" smtClean="0">
                <a:solidFill>
                  <a:srgbClr val="26004C"/>
                </a:solidFill>
                <a:latin typeface="Arial Rounded MT Bold" panose="020F0704030504030204" pitchFamily="34" charset="0"/>
              </a:rPr>
              <a:t>will</a:t>
            </a:r>
            <a:r>
              <a:rPr lang="fr-FR" sz="2800" dirty="0" smtClean="0">
                <a:solidFill>
                  <a:srgbClr val="26004C"/>
                </a:solidFill>
                <a:latin typeface="Arial Rounded MT Bold" panose="020F0704030504030204" pitchFamily="34" charset="0"/>
              </a:rPr>
              <a:t> </a:t>
            </a:r>
            <a:r>
              <a:rPr lang="fr-FR" sz="2800" dirty="0" err="1" smtClean="0">
                <a:solidFill>
                  <a:srgbClr val="26004C"/>
                </a:solidFill>
                <a:latin typeface="Arial Rounded MT Bold" panose="020F0704030504030204" pitchFamily="34" charset="0"/>
              </a:rPr>
              <a:t>discuss</a:t>
            </a:r>
            <a:r>
              <a:rPr lang="fr-FR" sz="2800" dirty="0" smtClean="0">
                <a:solidFill>
                  <a:srgbClr val="26004C"/>
                </a:solidFill>
                <a:latin typeface="Arial Rounded MT Bold" panose="020F0704030504030204" pitchFamily="34" charset="0"/>
              </a:rPr>
              <a:t>?</a:t>
            </a:r>
          </a:p>
          <a:p>
            <a:r>
              <a:rPr lang="fr-FR" sz="2800" dirty="0" smtClean="0">
                <a:solidFill>
                  <a:srgbClr val="26004C"/>
                </a:solidFill>
                <a:latin typeface="Arial Rounded MT Bold" panose="020F0704030504030204" pitchFamily="34" charset="0"/>
              </a:rPr>
              <a:t>You </a:t>
            </a:r>
            <a:r>
              <a:rPr lang="fr-FR" sz="2800" dirty="0" err="1" smtClean="0">
                <a:solidFill>
                  <a:srgbClr val="26004C"/>
                </a:solidFill>
                <a:latin typeface="Arial Rounded MT Bold" panose="020F0704030504030204" pitchFamily="34" charset="0"/>
              </a:rPr>
              <a:t>can</a:t>
            </a:r>
            <a:r>
              <a:rPr lang="fr-FR" sz="2800" dirty="0" smtClean="0">
                <a:solidFill>
                  <a:srgbClr val="26004C"/>
                </a:solidFill>
                <a:latin typeface="Arial Rounded MT Bold" panose="020F0704030504030204" pitchFamily="34" charset="0"/>
              </a:rPr>
              <a:t> </a:t>
            </a:r>
            <a:r>
              <a:rPr lang="fr-FR" sz="2800" dirty="0" err="1" smtClean="0">
                <a:solidFill>
                  <a:srgbClr val="26004C"/>
                </a:solidFill>
                <a:latin typeface="Arial Rounded MT Bold" panose="020F0704030504030204" pitchFamily="34" charset="0"/>
              </a:rPr>
              <a:t>ask</a:t>
            </a:r>
            <a:r>
              <a:rPr lang="fr-FR" sz="2800" dirty="0" smtClean="0">
                <a:solidFill>
                  <a:srgbClr val="26004C"/>
                </a:solidFill>
                <a:latin typeface="Arial Rounded MT Bold" panose="020F0704030504030204" pitchFamily="34" charset="0"/>
              </a:rPr>
              <a:t> a question (</a:t>
            </a:r>
            <a:r>
              <a:rPr lang="fr-FR" sz="2800" dirty="0" err="1" smtClean="0">
                <a:solidFill>
                  <a:srgbClr val="26004C"/>
                </a:solidFill>
                <a:latin typeface="Arial Rounded MT Bold" panose="020F0704030504030204" pitchFamily="34" charset="0"/>
              </a:rPr>
              <a:t>that</a:t>
            </a:r>
            <a:r>
              <a:rPr lang="fr-FR" sz="2800" dirty="0" smtClean="0">
                <a:solidFill>
                  <a:srgbClr val="26004C"/>
                </a:solidFill>
                <a:latin typeface="Arial Rounded MT Bold" panose="020F0704030504030204" pitchFamily="34" charset="0"/>
              </a:rPr>
              <a:t> </a:t>
            </a:r>
            <a:r>
              <a:rPr lang="fr-FR" sz="2800" dirty="0" err="1" smtClean="0">
                <a:solidFill>
                  <a:srgbClr val="26004C"/>
                </a:solidFill>
                <a:latin typeface="Arial Rounded MT Bold" panose="020F0704030504030204" pitchFamily="34" charset="0"/>
              </a:rPr>
              <a:t>you</a:t>
            </a:r>
            <a:r>
              <a:rPr lang="fr-FR" sz="2800" dirty="0" smtClean="0">
                <a:solidFill>
                  <a:srgbClr val="26004C"/>
                </a:solidFill>
                <a:latin typeface="Arial Rounded MT Bold" panose="020F0704030504030204" pitchFamily="34" charset="0"/>
              </a:rPr>
              <a:t> </a:t>
            </a:r>
            <a:r>
              <a:rPr lang="fr-FR" sz="2800" dirty="0" err="1" smtClean="0">
                <a:solidFill>
                  <a:srgbClr val="26004C"/>
                </a:solidFill>
                <a:latin typeface="Arial Rounded MT Bold" panose="020F0704030504030204" pitchFamily="34" charset="0"/>
              </a:rPr>
              <a:t>supposedly</a:t>
            </a:r>
            <a:r>
              <a:rPr lang="fr-FR" sz="2800" dirty="0">
                <a:solidFill>
                  <a:srgbClr val="26004C"/>
                </a:solidFill>
                <a:latin typeface="Arial Rounded MT Bold" panose="020F0704030504030204" pitchFamily="34" charset="0"/>
              </a:rPr>
              <a:t> </a:t>
            </a:r>
            <a:r>
              <a:rPr lang="fr-FR" sz="2800" dirty="0" err="1" smtClean="0">
                <a:solidFill>
                  <a:srgbClr val="26004C"/>
                </a:solidFill>
                <a:latin typeface="Arial Rounded MT Bold" panose="020F0704030504030204" pitchFamily="34" charset="0"/>
              </a:rPr>
              <a:t>you</a:t>
            </a:r>
            <a:r>
              <a:rPr lang="fr-FR" sz="2800" dirty="0" smtClean="0">
                <a:solidFill>
                  <a:srgbClr val="26004C"/>
                </a:solidFill>
                <a:latin typeface="Arial Rounded MT Bold" panose="020F0704030504030204" pitchFamily="34" charset="0"/>
              </a:rPr>
              <a:t> </a:t>
            </a:r>
            <a:r>
              <a:rPr lang="fr-FR" sz="2800" dirty="0" err="1" smtClean="0">
                <a:solidFill>
                  <a:srgbClr val="26004C"/>
                </a:solidFill>
                <a:latin typeface="Arial Rounded MT Bold" panose="020F0704030504030204" pitchFamily="34" charset="0"/>
              </a:rPr>
              <a:t>will</a:t>
            </a:r>
            <a:r>
              <a:rPr lang="fr-FR" sz="2800" dirty="0" smtClean="0">
                <a:solidFill>
                  <a:srgbClr val="26004C"/>
                </a:solidFill>
                <a:latin typeface="Arial Rounded MT Bold" panose="020F0704030504030204" pitchFamily="34" charset="0"/>
              </a:rPr>
              <a:t> </a:t>
            </a:r>
            <a:r>
              <a:rPr lang="fr-FR" sz="2800" dirty="0" err="1" smtClean="0">
                <a:solidFill>
                  <a:srgbClr val="26004C"/>
                </a:solidFill>
                <a:latin typeface="Arial Rounded MT Bold" panose="020F0704030504030204" pitchFamily="34" charset="0"/>
              </a:rPr>
              <a:t>try</a:t>
            </a:r>
            <a:r>
              <a:rPr lang="fr-FR" sz="2800" dirty="0" smtClean="0">
                <a:solidFill>
                  <a:srgbClr val="26004C"/>
                </a:solidFill>
                <a:latin typeface="Arial Rounded MT Bold" panose="020F0704030504030204" pitchFamily="34" charset="0"/>
              </a:rPr>
              <a:t> to </a:t>
            </a:r>
            <a:r>
              <a:rPr lang="fr-FR" sz="2800" dirty="0" err="1" smtClean="0">
                <a:solidFill>
                  <a:srgbClr val="26004C"/>
                </a:solidFill>
                <a:latin typeface="Arial Rounded MT Bold" panose="020F0704030504030204" pitchFamily="34" charset="0"/>
              </a:rPr>
              <a:t>answer</a:t>
            </a:r>
            <a:r>
              <a:rPr lang="fr-FR" sz="2800" dirty="0" smtClean="0">
                <a:solidFill>
                  <a:srgbClr val="26004C"/>
                </a:solidFill>
                <a:latin typeface="Arial Rounded MT Bold" panose="020F0704030504030204" pitchFamily="34" charset="0"/>
              </a:rPr>
              <a:t>.</a:t>
            </a:r>
          </a:p>
          <a:p>
            <a:r>
              <a:rPr lang="fr-FR" sz="2800" b="1" dirty="0" smtClean="0">
                <a:solidFill>
                  <a:srgbClr val="FF0066"/>
                </a:solidFill>
                <a:latin typeface="Arial Rounded MT Bold" panose="020F0704030504030204" pitchFamily="34" charset="0"/>
              </a:rPr>
              <a:t>Skip </a:t>
            </a:r>
            <a:r>
              <a:rPr lang="fr-FR" sz="2800" b="1" dirty="0" err="1" smtClean="0">
                <a:solidFill>
                  <a:srgbClr val="FF0066"/>
                </a:solidFill>
                <a:latin typeface="Arial Rounded MT Bold" panose="020F0704030504030204" pitchFamily="34" charset="0"/>
              </a:rPr>
              <a:t>two</a:t>
            </a:r>
            <a:r>
              <a:rPr lang="fr-FR" sz="2800" b="1" dirty="0" smtClean="0">
                <a:solidFill>
                  <a:srgbClr val="FF0066"/>
                </a:solidFill>
                <a:latin typeface="Arial Rounded MT Bold" panose="020F0704030504030204" pitchFamily="34" charset="0"/>
              </a:rPr>
              <a:t> </a:t>
            </a:r>
            <a:r>
              <a:rPr lang="fr-FR" sz="2800" b="1" dirty="0" err="1" smtClean="0">
                <a:solidFill>
                  <a:srgbClr val="FF0066"/>
                </a:solidFill>
                <a:latin typeface="Arial Rounded MT Bold" panose="020F0704030504030204" pitchFamily="34" charset="0"/>
              </a:rPr>
              <a:t>lines</a:t>
            </a:r>
            <a:endParaRPr lang="fr-FR" sz="2800" b="1" dirty="0" smtClean="0">
              <a:solidFill>
                <a:srgbClr val="FF0066"/>
              </a:solidFill>
              <a:latin typeface="Arial Rounded MT Bold" panose="020F0704030504030204" pitchFamily="34" charset="0"/>
            </a:endParaRPr>
          </a:p>
          <a:p>
            <a:r>
              <a:rPr lang="fr-FR" sz="2800" b="1" dirty="0" smtClean="0">
                <a:solidFill>
                  <a:srgbClr val="FF0066"/>
                </a:solidFill>
                <a:latin typeface="Arial Rounded MT Bold" panose="020F0704030504030204" pitchFamily="34" charset="0"/>
              </a:rPr>
              <a:t>Body </a:t>
            </a:r>
            <a:r>
              <a:rPr lang="fr-FR" sz="2800" b="1" dirty="0" smtClean="0">
                <a:solidFill>
                  <a:srgbClr val="240048"/>
                </a:solidFill>
                <a:latin typeface="Arial Rounded MT Bold" panose="020F0704030504030204" pitchFamily="34" charset="0"/>
              </a:rPr>
              <a:t>one </a:t>
            </a:r>
            <a:r>
              <a:rPr lang="fr-FR" sz="2800" b="1" dirty="0" err="1" smtClean="0">
                <a:solidFill>
                  <a:srgbClr val="240048"/>
                </a:solidFill>
                <a:latin typeface="Arial Rounded MT Bold" panose="020F0704030504030204" pitchFamily="34" charset="0"/>
              </a:rPr>
              <a:t>paragraph</a:t>
            </a:r>
            <a:r>
              <a:rPr lang="fr-FR" sz="2800" b="1" dirty="0" smtClean="0">
                <a:solidFill>
                  <a:srgbClr val="240048"/>
                </a:solidFill>
                <a:latin typeface="Arial Rounded MT Bold" panose="020F0704030504030204" pitchFamily="34" charset="0"/>
              </a:rPr>
              <a:t> per </a:t>
            </a:r>
            <a:r>
              <a:rPr lang="fr-FR" sz="2800" b="1" dirty="0" err="1" smtClean="0">
                <a:solidFill>
                  <a:srgbClr val="240048"/>
                </a:solidFill>
                <a:latin typeface="Arial Rounded MT Bold" panose="020F0704030504030204" pitchFamily="34" charset="0"/>
              </a:rPr>
              <a:t>idea</a:t>
            </a:r>
            <a:r>
              <a:rPr lang="fr-FR" sz="2800" b="1" dirty="0" smtClean="0">
                <a:solidFill>
                  <a:srgbClr val="240048"/>
                </a:solidFill>
                <a:latin typeface="Arial Rounded MT Bold" panose="020F0704030504030204" pitchFamily="34" charset="0"/>
              </a:rPr>
              <a:t> </a:t>
            </a:r>
            <a:r>
              <a:rPr lang="fr-FR" sz="2800" b="1" dirty="0" err="1" smtClean="0">
                <a:solidFill>
                  <a:srgbClr val="240048"/>
                </a:solidFill>
                <a:latin typeface="Arial Rounded MT Bold" panose="020F0704030504030204" pitchFamily="34" charset="0"/>
              </a:rPr>
              <a:t>you</a:t>
            </a:r>
            <a:r>
              <a:rPr lang="fr-FR" sz="2800" b="1" dirty="0" smtClean="0">
                <a:solidFill>
                  <a:srgbClr val="240048"/>
                </a:solidFill>
                <a:latin typeface="Arial Rounded MT Bold" panose="020F0704030504030204" pitchFamily="34" charset="0"/>
              </a:rPr>
              <a:t> </a:t>
            </a:r>
            <a:r>
              <a:rPr lang="fr-FR" sz="2800" b="1" dirty="0" err="1" smtClean="0">
                <a:solidFill>
                  <a:srgbClr val="240048"/>
                </a:solidFill>
                <a:latin typeface="Arial Rounded MT Bold" panose="020F0704030504030204" pitchFamily="34" charset="0"/>
              </a:rPr>
              <a:t>will</a:t>
            </a:r>
            <a:r>
              <a:rPr lang="fr-FR" sz="2800" b="1" dirty="0" smtClean="0">
                <a:solidFill>
                  <a:srgbClr val="240048"/>
                </a:solidFill>
                <a:latin typeface="Arial Rounded MT Bold" panose="020F0704030504030204" pitchFamily="34" charset="0"/>
              </a:rPr>
              <a:t> </a:t>
            </a:r>
            <a:r>
              <a:rPr lang="fr-FR" sz="2800" b="1" dirty="0" err="1" smtClean="0">
                <a:solidFill>
                  <a:srgbClr val="240048"/>
                </a:solidFill>
                <a:latin typeface="Arial Rounded MT Bold" panose="020F0704030504030204" pitchFamily="34" charset="0"/>
              </a:rPr>
              <a:t>discuss</a:t>
            </a:r>
            <a:r>
              <a:rPr lang="fr-FR" sz="2800" b="1" dirty="0" smtClean="0">
                <a:solidFill>
                  <a:srgbClr val="240048"/>
                </a:solidFill>
                <a:latin typeface="Arial Rounded MT Bold" panose="020F0704030504030204" pitchFamily="34" charset="0"/>
              </a:rPr>
              <a:t>, </a:t>
            </a:r>
            <a:r>
              <a:rPr lang="fr-FR" sz="2800" b="1" dirty="0" err="1" smtClean="0">
                <a:solidFill>
                  <a:srgbClr val="240048"/>
                </a:solidFill>
                <a:latin typeface="Arial Rounded MT Bold" panose="020F0704030504030204" pitchFamily="34" charset="0"/>
              </a:rPr>
              <a:t>don’t</a:t>
            </a:r>
            <a:r>
              <a:rPr lang="fr-FR" sz="2800" b="1" dirty="0" smtClean="0">
                <a:solidFill>
                  <a:srgbClr val="240048"/>
                </a:solidFill>
                <a:latin typeface="Arial Rounded MT Bold" panose="020F0704030504030204" pitchFamily="34" charset="0"/>
              </a:rPr>
              <a:t> </a:t>
            </a:r>
            <a:r>
              <a:rPr lang="fr-FR" sz="2800" b="1" dirty="0" err="1" smtClean="0">
                <a:solidFill>
                  <a:srgbClr val="240048"/>
                </a:solidFill>
                <a:latin typeface="Arial Rounded MT Bold" panose="020F0704030504030204" pitchFamily="34" charset="0"/>
              </a:rPr>
              <a:t>forget</a:t>
            </a:r>
            <a:r>
              <a:rPr lang="fr-FR" sz="2800" b="1" dirty="0" smtClean="0">
                <a:solidFill>
                  <a:srgbClr val="240048"/>
                </a:solidFill>
                <a:latin typeface="Arial Rounded MT Bold" panose="020F0704030504030204" pitchFamily="34" charset="0"/>
              </a:rPr>
              <a:t> to </a:t>
            </a:r>
            <a:r>
              <a:rPr lang="fr-FR" sz="2800" b="1" dirty="0" err="1" smtClean="0">
                <a:solidFill>
                  <a:srgbClr val="240048"/>
                </a:solidFill>
                <a:latin typeface="Arial Rounded MT Bold" panose="020F0704030504030204" pitchFamily="34" charset="0"/>
              </a:rPr>
              <a:t>quote</a:t>
            </a:r>
            <a:r>
              <a:rPr lang="fr-FR" sz="2800" b="1" dirty="0" smtClean="0">
                <a:solidFill>
                  <a:srgbClr val="240048"/>
                </a:solidFill>
                <a:latin typeface="Arial Rounded MT Bold" panose="020F0704030504030204" pitchFamily="34" charset="0"/>
              </a:rPr>
              <a:t> </a:t>
            </a:r>
            <a:r>
              <a:rPr lang="fr-FR" sz="2800" b="1" dirty="0" err="1" smtClean="0">
                <a:solidFill>
                  <a:srgbClr val="240048"/>
                </a:solidFill>
                <a:latin typeface="Arial Rounded MT Bold" panose="020F0704030504030204" pitchFamily="34" charset="0"/>
              </a:rPr>
              <a:t>text</a:t>
            </a:r>
            <a:r>
              <a:rPr lang="fr-FR" sz="2800" b="1" dirty="0" smtClean="0">
                <a:solidFill>
                  <a:srgbClr val="240048"/>
                </a:solidFill>
                <a:latin typeface="Arial Rounded MT Bold" panose="020F0704030504030204" pitchFamily="34" charset="0"/>
              </a:rPr>
              <a:t> or </a:t>
            </a:r>
            <a:r>
              <a:rPr lang="fr-FR" sz="2800" b="1" dirty="0" err="1" smtClean="0">
                <a:solidFill>
                  <a:srgbClr val="240048"/>
                </a:solidFill>
                <a:latin typeface="Arial Rounded MT Bold" panose="020F0704030504030204" pitchFamily="34" charset="0"/>
              </a:rPr>
              <a:t>refer</a:t>
            </a:r>
            <a:r>
              <a:rPr lang="fr-FR" sz="2800" b="1" dirty="0" smtClean="0">
                <a:solidFill>
                  <a:srgbClr val="240048"/>
                </a:solidFill>
                <a:latin typeface="Arial Rounded MT Bold" panose="020F0704030504030204" pitchFamily="34" charset="0"/>
              </a:rPr>
              <a:t> to sources </a:t>
            </a:r>
            <a:r>
              <a:rPr lang="fr-FR" sz="2800" b="1" dirty="0" err="1" smtClean="0">
                <a:solidFill>
                  <a:srgbClr val="240048"/>
                </a:solidFill>
                <a:latin typeface="Arial Rounded MT Bold" panose="020F0704030504030204" pitchFamily="34" charset="0"/>
              </a:rPr>
              <a:t>with</a:t>
            </a:r>
            <a:r>
              <a:rPr lang="fr-FR" sz="2800" b="1" dirty="0" smtClean="0">
                <a:solidFill>
                  <a:srgbClr val="240048"/>
                </a:solidFill>
                <a:latin typeface="Arial Rounded MT Bold" panose="020F0704030504030204" pitchFamily="34" charset="0"/>
              </a:rPr>
              <a:t> phrases </a:t>
            </a:r>
            <a:r>
              <a:rPr lang="fr-FR" sz="2800" b="1" dirty="0" err="1" smtClean="0">
                <a:solidFill>
                  <a:srgbClr val="240048"/>
                </a:solidFill>
                <a:latin typeface="Arial Rounded MT Bold" panose="020F0704030504030204" pitchFamily="34" charset="0"/>
              </a:rPr>
              <a:t>given</a:t>
            </a:r>
            <a:r>
              <a:rPr lang="fr-FR" sz="2800" b="1" dirty="0" smtClean="0">
                <a:solidFill>
                  <a:srgbClr val="240048"/>
                </a:solidFill>
                <a:latin typeface="Arial Rounded MT Bold" panose="020F0704030504030204" pitchFamily="34" charset="0"/>
              </a:rPr>
              <a:t> </a:t>
            </a:r>
            <a:r>
              <a:rPr lang="fr-FR" sz="2800" b="1" dirty="0" err="1" smtClean="0">
                <a:solidFill>
                  <a:srgbClr val="240048"/>
                </a:solidFill>
                <a:latin typeface="Arial Rounded MT Bold" panose="020F0704030504030204" pitchFamily="34" charset="0"/>
              </a:rPr>
              <a:t>yesterday</a:t>
            </a:r>
            <a:endParaRPr lang="fr-FR" sz="2800" b="1" dirty="0" smtClean="0">
              <a:solidFill>
                <a:srgbClr val="240048"/>
              </a:solidFill>
              <a:latin typeface="Arial Rounded MT Bold" panose="020F0704030504030204" pitchFamily="34" charset="0"/>
            </a:endParaRPr>
          </a:p>
          <a:p>
            <a:endParaRPr lang="fr-FR" sz="2000" b="1" dirty="0">
              <a:solidFill>
                <a:srgbClr val="240048"/>
              </a:solidFill>
              <a:latin typeface="Arial Rounded MT Bold" panose="020F0704030504030204" pitchFamily="34" charset="0"/>
            </a:endParaRPr>
          </a:p>
          <a:p>
            <a:endParaRPr lang="fr-FR" dirty="0" smtClean="0">
              <a:solidFill>
                <a:srgbClr val="2F1444"/>
              </a:solidFill>
              <a:latin typeface="Arial Rounded MT Bold" pitchFamily="34" charset="0"/>
            </a:endParaRPr>
          </a:p>
        </p:txBody>
      </p:sp>
      <p:sp>
        <p:nvSpPr>
          <p:cNvPr id="5" name="Subtitle 2"/>
          <p:cNvSpPr txBox="1">
            <a:spLocks/>
          </p:cNvSpPr>
          <p:nvPr/>
        </p:nvSpPr>
        <p:spPr>
          <a:xfrm>
            <a:off x="4621553" y="685800"/>
            <a:ext cx="4442319" cy="6172199"/>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dirty="0" err="1" smtClean="0">
                <a:solidFill>
                  <a:srgbClr val="FF0066"/>
                </a:solidFill>
                <a:latin typeface="Arial Rounded MT Bold" panose="020F0704030504030204" pitchFamily="34" charset="0"/>
              </a:rPr>
              <a:t>Transitioning</a:t>
            </a:r>
            <a:r>
              <a:rPr lang="fr-FR" dirty="0" smtClean="0">
                <a:solidFill>
                  <a:srgbClr val="FF0066"/>
                </a:solidFill>
                <a:latin typeface="Arial Rounded MT Bold" panose="020F0704030504030204" pitchFamily="34" charset="0"/>
              </a:rPr>
              <a:t> - </a:t>
            </a:r>
            <a:r>
              <a:rPr lang="fr-FR" dirty="0" err="1" smtClean="0">
                <a:solidFill>
                  <a:srgbClr val="FF0066"/>
                </a:solidFill>
                <a:latin typeface="Arial Rounded MT Bold" panose="020F0704030504030204" pitchFamily="34" charset="0"/>
              </a:rPr>
              <a:t>between</a:t>
            </a:r>
            <a:r>
              <a:rPr lang="fr-FR" dirty="0" smtClean="0">
                <a:solidFill>
                  <a:srgbClr val="FF0066"/>
                </a:solidFill>
                <a:latin typeface="Arial Rounded MT Bold" panose="020F0704030504030204" pitchFamily="34" charset="0"/>
              </a:rPr>
              <a:t> </a:t>
            </a:r>
            <a:r>
              <a:rPr lang="fr-FR" dirty="0" err="1" smtClean="0">
                <a:solidFill>
                  <a:srgbClr val="FF0066"/>
                </a:solidFill>
                <a:latin typeface="Arial Rounded MT Bold" panose="020F0704030504030204" pitchFamily="34" charset="0"/>
              </a:rPr>
              <a:t>ideas</a:t>
            </a:r>
            <a:endParaRPr lang="fr-FR" b="1" dirty="0" smtClean="0">
              <a:solidFill>
                <a:srgbClr val="FF0066"/>
              </a:solidFill>
              <a:latin typeface="Arial Rounded MT Bold" panose="020F0704030504030204" pitchFamily="34" charset="0"/>
            </a:endParaRPr>
          </a:p>
          <a:p>
            <a:r>
              <a:rPr lang="fr-FR" dirty="0" smtClean="0">
                <a:solidFill>
                  <a:srgbClr val="FF0066"/>
                </a:solidFill>
                <a:latin typeface="Arial Rounded MT Bold" pitchFamily="34" charset="0"/>
              </a:rPr>
              <a:t>and </a:t>
            </a:r>
            <a:r>
              <a:rPr lang="fr-FR" dirty="0" err="1" smtClean="0">
                <a:solidFill>
                  <a:srgbClr val="FF0066"/>
                </a:solidFill>
                <a:latin typeface="Arial Rounded MT Bold" pitchFamily="34" charset="0"/>
              </a:rPr>
              <a:t>paragraphs</a:t>
            </a:r>
            <a:endParaRPr lang="fr-FR" dirty="0" smtClean="0">
              <a:solidFill>
                <a:srgbClr val="FF0066"/>
              </a:solidFill>
              <a:latin typeface="Arial Rounded MT Bold" pitchFamily="34" charset="0"/>
            </a:endParaRPr>
          </a:p>
          <a:p>
            <a:endParaRPr lang="fr-FR" b="1" dirty="0" smtClean="0">
              <a:solidFill>
                <a:srgbClr val="240048"/>
              </a:solidFill>
              <a:latin typeface="Arial Rounded MT Bold" panose="020F0704030504030204" pitchFamily="34" charset="0"/>
            </a:endParaRPr>
          </a:p>
          <a:p>
            <a:r>
              <a:rPr lang="fr-FR" i="1" dirty="0" err="1" smtClean="0">
                <a:solidFill>
                  <a:srgbClr val="FF0066"/>
                </a:solidFill>
                <a:latin typeface="Arial Rounded MT Bold" pitchFamily="34" charset="0"/>
              </a:rPr>
              <a:t>Indent</a:t>
            </a:r>
            <a:r>
              <a:rPr lang="fr-FR" dirty="0" smtClean="0">
                <a:solidFill>
                  <a:srgbClr val="2F1444"/>
                </a:solidFill>
                <a:latin typeface="Arial Rounded MT Bold" pitchFamily="34" charset="0"/>
              </a:rPr>
              <a:t>« Cela dit »: « </a:t>
            </a:r>
            <a:r>
              <a:rPr lang="fr-FR" dirty="0" err="1" smtClean="0">
                <a:solidFill>
                  <a:srgbClr val="2F1444"/>
                </a:solidFill>
                <a:latin typeface="Arial Rounded MT Bold" pitchFamily="34" charset="0"/>
              </a:rPr>
              <a:t>this</a:t>
            </a:r>
            <a:r>
              <a:rPr lang="fr-FR" dirty="0" smtClean="0">
                <a:solidFill>
                  <a:srgbClr val="2F1444"/>
                </a:solidFill>
                <a:latin typeface="Arial Rounded MT Bold" pitchFamily="34" charset="0"/>
              </a:rPr>
              <a:t> </a:t>
            </a:r>
            <a:r>
              <a:rPr lang="fr-FR" dirty="0" err="1" smtClean="0">
                <a:solidFill>
                  <a:srgbClr val="2F1444"/>
                </a:solidFill>
                <a:latin typeface="Arial Rounded MT Bold" pitchFamily="34" charset="0"/>
              </a:rPr>
              <a:t>being</a:t>
            </a:r>
            <a:r>
              <a:rPr lang="fr-FR" dirty="0" smtClean="0">
                <a:solidFill>
                  <a:srgbClr val="2F1444"/>
                </a:solidFill>
                <a:latin typeface="Arial Rounded MT Bold" pitchFamily="34" charset="0"/>
              </a:rPr>
              <a:t> </a:t>
            </a:r>
            <a:r>
              <a:rPr lang="fr-FR" dirty="0" err="1" smtClean="0">
                <a:solidFill>
                  <a:srgbClr val="2F1444"/>
                </a:solidFill>
                <a:latin typeface="Arial Rounded MT Bold" pitchFamily="34" charset="0"/>
              </a:rPr>
              <a:t>said</a:t>
            </a:r>
            <a:r>
              <a:rPr lang="fr-FR" dirty="0" smtClean="0">
                <a:solidFill>
                  <a:srgbClr val="2F1444"/>
                </a:solidFill>
                <a:latin typeface="Arial Rounded MT Bold" pitchFamily="34" charset="0"/>
              </a:rPr>
              <a:t> »</a:t>
            </a:r>
          </a:p>
          <a:p>
            <a:r>
              <a:rPr lang="fr-FR" i="1" dirty="0" smtClean="0">
                <a:solidFill>
                  <a:srgbClr val="2F1444"/>
                </a:solidFill>
                <a:latin typeface="Arial Rounded MT Bold" pitchFamily="34" charset="0"/>
              </a:rPr>
              <a:t>« Nous avons parlé de … mais il ne faut pas oublier … »</a:t>
            </a:r>
            <a:endParaRPr lang="fr-FR" dirty="0" smtClean="0">
              <a:solidFill>
                <a:srgbClr val="FF0066"/>
              </a:solidFill>
              <a:latin typeface="Arial Rounded MT Bold" pitchFamily="34" charset="0"/>
            </a:endParaRPr>
          </a:p>
          <a:p>
            <a:r>
              <a:rPr lang="fr-FR" dirty="0" smtClean="0">
                <a:solidFill>
                  <a:srgbClr val="FF0066"/>
                </a:solidFill>
                <a:latin typeface="Arial Rounded MT Bold" pitchFamily="34" charset="0"/>
              </a:rPr>
              <a:t>Skip one line</a:t>
            </a:r>
          </a:p>
          <a:p>
            <a:r>
              <a:rPr lang="fr-FR" i="1" dirty="0" err="1" smtClean="0">
                <a:solidFill>
                  <a:srgbClr val="FF0066"/>
                </a:solidFill>
                <a:latin typeface="Arial Rounded MT Bold" pitchFamily="34" charset="0"/>
              </a:rPr>
              <a:t>Indent</a:t>
            </a:r>
            <a:r>
              <a:rPr lang="fr-FR" i="1" dirty="0" smtClean="0">
                <a:solidFill>
                  <a:srgbClr val="2F1444"/>
                </a:solidFill>
                <a:latin typeface="Arial Rounded MT Bold" pitchFamily="34" charset="0"/>
              </a:rPr>
              <a:t>« Le problème ne réside pas seulement dans … mais il y  a aussi… »</a:t>
            </a:r>
          </a:p>
          <a:p>
            <a:r>
              <a:rPr lang="fr-FR" dirty="0" smtClean="0">
                <a:solidFill>
                  <a:srgbClr val="FF0066"/>
                </a:solidFill>
                <a:latin typeface="Arial Rounded MT Bold" pitchFamily="34" charset="0"/>
              </a:rPr>
              <a:t>Skip one line</a:t>
            </a:r>
            <a:endParaRPr lang="fr-FR" i="1" dirty="0" smtClean="0">
              <a:solidFill>
                <a:srgbClr val="2F1444"/>
              </a:solidFill>
              <a:latin typeface="Arial Rounded MT Bold" pitchFamily="34" charset="0"/>
            </a:endParaRPr>
          </a:p>
          <a:p>
            <a:r>
              <a:rPr lang="fr-FR" i="1" dirty="0" err="1" smtClean="0">
                <a:solidFill>
                  <a:srgbClr val="FF0066"/>
                </a:solidFill>
                <a:latin typeface="Arial Rounded MT Bold" pitchFamily="34" charset="0"/>
              </a:rPr>
              <a:t>Indent</a:t>
            </a:r>
            <a:r>
              <a:rPr lang="fr-FR" i="1" dirty="0" smtClean="0">
                <a:solidFill>
                  <a:srgbClr val="2F1444"/>
                </a:solidFill>
                <a:latin typeface="Arial Rounded MT Bold" pitchFamily="34" charset="0"/>
              </a:rPr>
              <a:t>« Non seulement…. Mais on peut aussi voir un autre aspect… »</a:t>
            </a:r>
          </a:p>
          <a:p>
            <a:r>
              <a:rPr lang="fr-FR" dirty="0" smtClean="0">
                <a:solidFill>
                  <a:srgbClr val="FF0066"/>
                </a:solidFill>
                <a:latin typeface="Arial Rounded MT Bold" pitchFamily="34" charset="0"/>
              </a:rPr>
              <a:t>Skip one line</a:t>
            </a:r>
            <a:endParaRPr lang="fr-FR" i="1" dirty="0" smtClean="0">
              <a:solidFill>
                <a:srgbClr val="2F1444"/>
              </a:solidFill>
              <a:latin typeface="Arial Rounded MT Bold" pitchFamily="34" charset="0"/>
            </a:endParaRPr>
          </a:p>
          <a:p>
            <a:r>
              <a:rPr lang="fr-FR" i="1" dirty="0" err="1" smtClean="0">
                <a:solidFill>
                  <a:srgbClr val="FF0066"/>
                </a:solidFill>
                <a:latin typeface="Arial Rounded MT Bold" pitchFamily="34" charset="0"/>
              </a:rPr>
              <a:t>Indent</a:t>
            </a:r>
            <a:r>
              <a:rPr lang="fr-FR" i="1" dirty="0" smtClean="0">
                <a:solidFill>
                  <a:srgbClr val="FF0066"/>
                </a:solidFill>
                <a:latin typeface="Arial Rounded MT Bold" pitchFamily="34" charset="0"/>
              </a:rPr>
              <a:t> </a:t>
            </a:r>
            <a:r>
              <a:rPr lang="fr-FR" i="1" dirty="0" smtClean="0">
                <a:solidFill>
                  <a:srgbClr val="2F1444"/>
                </a:solidFill>
                <a:latin typeface="Arial Rounded MT Bold" pitchFamily="34" charset="0"/>
              </a:rPr>
              <a:t>« …N’est pas la/le seul  solution, selon la deuxième source, nous avons … »</a:t>
            </a:r>
          </a:p>
          <a:p>
            <a:endParaRPr lang="fr-FR" i="1" dirty="0" smtClean="0">
              <a:solidFill>
                <a:srgbClr val="2F1444"/>
              </a:solidFill>
              <a:latin typeface="Arial Rounded MT Bold" pitchFamily="34" charset="0"/>
            </a:endParaRPr>
          </a:p>
          <a:p>
            <a:endParaRPr lang="fr-FR" i="1" dirty="0">
              <a:solidFill>
                <a:srgbClr val="2F1444"/>
              </a:solidFill>
              <a:latin typeface="Arial Rounded MT Bold" pitchFamily="34" charset="0"/>
            </a:endParaRPr>
          </a:p>
        </p:txBody>
      </p:sp>
    </p:spTree>
    <p:extLst>
      <p:ext uri="{BB962C8B-B14F-4D97-AF65-F5344CB8AC3E}">
        <p14:creationId xmlns:p14="http://schemas.microsoft.com/office/powerpoint/2010/main" val="1303924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070943" cy="6857999"/>
          </a:xfrm>
        </p:spPr>
        <p:txBody>
          <a:bodyPr>
            <a:normAutofit fontScale="90000"/>
          </a:bodyPr>
          <a:lstStyle/>
          <a:p>
            <a:r>
              <a:rPr lang="fr-FR" sz="2200" i="1" dirty="0" smtClean="0">
                <a:solidFill>
                  <a:srgbClr val="FF0066"/>
                </a:solidFill>
                <a:latin typeface="Arial Rounded MT Bold" pitchFamily="34" charset="0"/>
              </a:rPr>
              <a:t/>
            </a:r>
            <a:br>
              <a:rPr lang="fr-FR" sz="2200" i="1" dirty="0" smtClean="0">
                <a:solidFill>
                  <a:srgbClr val="FF0066"/>
                </a:solidFill>
                <a:latin typeface="Arial Rounded MT Bold" pitchFamily="34" charset="0"/>
              </a:rPr>
            </a:br>
            <a:r>
              <a:rPr lang="fr-FR" sz="2200" i="1" dirty="0">
                <a:solidFill>
                  <a:srgbClr val="FF0066"/>
                </a:solidFill>
                <a:latin typeface="Arial Rounded MT Bold" pitchFamily="34" charset="0"/>
              </a:rPr>
              <a:t/>
            </a:r>
            <a:br>
              <a:rPr lang="fr-FR" sz="2200" i="1" dirty="0">
                <a:solidFill>
                  <a:srgbClr val="FF0066"/>
                </a:solidFill>
                <a:latin typeface="Arial Rounded MT Bold" pitchFamily="34" charset="0"/>
              </a:rPr>
            </a:br>
            <a:r>
              <a:rPr lang="fr-FR" sz="2200" i="1" dirty="0">
                <a:solidFill>
                  <a:srgbClr val="FF0066"/>
                </a:solidFill>
                <a:latin typeface="Arial Rounded MT Bold" pitchFamily="34" charset="0"/>
              </a:rPr>
              <a:t/>
            </a:r>
            <a:br>
              <a:rPr lang="fr-FR" sz="2200" i="1" dirty="0">
                <a:solidFill>
                  <a:srgbClr val="FF0066"/>
                </a:solidFill>
                <a:latin typeface="Arial Rounded MT Bold" pitchFamily="34" charset="0"/>
              </a:rPr>
            </a:br>
            <a:r>
              <a:rPr lang="fr-FR" sz="2200" i="1" dirty="0" smtClean="0">
                <a:solidFill>
                  <a:srgbClr val="FF0066"/>
                </a:solidFill>
                <a:latin typeface="Arial Rounded MT Bold" pitchFamily="34" charset="0"/>
              </a:rPr>
              <a:t>Skip </a:t>
            </a:r>
            <a:r>
              <a:rPr lang="fr-FR" sz="2200" i="1" dirty="0" err="1" smtClean="0">
                <a:solidFill>
                  <a:srgbClr val="FF0066"/>
                </a:solidFill>
                <a:latin typeface="Arial Rounded MT Bold" pitchFamily="34" charset="0"/>
              </a:rPr>
              <a:t>two</a:t>
            </a:r>
            <a:r>
              <a:rPr lang="fr-FR" sz="2200" i="1" dirty="0" smtClean="0">
                <a:solidFill>
                  <a:srgbClr val="FF0066"/>
                </a:solidFill>
                <a:latin typeface="Arial Rounded MT Bold" pitchFamily="34" charset="0"/>
              </a:rPr>
              <a:t> </a:t>
            </a:r>
            <a:r>
              <a:rPr lang="fr-FR" sz="2200" i="1" dirty="0" err="1" smtClean="0">
                <a:solidFill>
                  <a:srgbClr val="FF0066"/>
                </a:solidFill>
                <a:latin typeface="Arial Rounded MT Bold" pitchFamily="34" charset="0"/>
              </a:rPr>
              <a:t>lines</a:t>
            </a:r>
            <a:r>
              <a:rPr lang="fr-FR" sz="2200" i="1" dirty="0" smtClean="0">
                <a:solidFill>
                  <a:srgbClr val="FF0066"/>
                </a:solidFill>
                <a:latin typeface="Arial Rounded MT Bold" pitchFamily="34" charset="0"/>
              </a:rPr>
              <a:t/>
            </a:r>
            <a:br>
              <a:rPr lang="fr-FR" sz="2200" i="1" dirty="0" smtClean="0">
                <a:solidFill>
                  <a:srgbClr val="FF0066"/>
                </a:solidFill>
                <a:latin typeface="Arial Rounded MT Bold" pitchFamily="34" charset="0"/>
              </a:rPr>
            </a:br>
            <a:r>
              <a:rPr lang="fr-FR" sz="3600" i="1" dirty="0" smtClean="0">
                <a:solidFill>
                  <a:srgbClr val="FF0066"/>
                </a:solidFill>
                <a:latin typeface="Arial Rounded MT Bold" pitchFamily="34" charset="0"/>
              </a:rPr>
              <a:t/>
            </a:r>
            <a:br>
              <a:rPr lang="fr-FR" sz="3600" i="1" dirty="0" smtClean="0">
                <a:solidFill>
                  <a:srgbClr val="FF0066"/>
                </a:solidFill>
                <a:latin typeface="Arial Rounded MT Bold" pitchFamily="34" charset="0"/>
              </a:rPr>
            </a:br>
            <a:r>
              <a:rPr lang="fr-FR" sz="2700" i="1" dirty="0" smtClean="0">
                <a:solidFill>
                  <a:srgbClr val="FF0066"/>
                </a:solidFill>
                <a:latin typeface="Arial Rounded MT Bold" pitchFamily="34" charset="0"/>
              </a:rPr>
              <a:t>Conclusion</a:t>
            </a:r>
            <a:r>
              <a:rPr lang="fr-FR" sz="3600" i="1" dirty="0" smtClean="0">
                <a:solidFill>
                  <a:srgbClr val="FF0066"/>
                </a:solidFill>
                <a:latin typeface="Arial Rounded MT Bold" pitchFamily="34" charset="0"/>
              </a:rPr>
              <a:t/>
            </a:r>
            <a:br>
              <a:rPr lang="fr-FR" sz="3600" i="1" dirty="0" smtClean="0">
                <a:solidFill>
                  <a:srgbClr val="FF0066"/>
                </a:solidFill>
                <a:latin typeface="Arial Rounded MT Bold" pitchFamily="34" charset="0"/>
              </a:rPr>
            </a:br>
            <a:r>
              <a:rPr lang="fr-FR" sz="2200" i="1" dirty="0" smtClean="0">
                <a:solidFill>
                  <a:srgbClr val="FF0066"/>
                </a:solidFill>
                <a:latin typeface="Arial Rounded MT Bold" pitchFamily="34" charset="0"/>
              </a:rPr>
              <a:t/>
            </a:r>
            <a:br>
              <a:rPr lang="fr-FR" sz="2200" i="1" dirty="0" smtClean="0">
                <a:solidFill>
                  <a:srgbClr val="FF0066"/>
                </a:solidFill>
                <a:latin typeface="Arial Rounded MT Bold" pitchFamily="34" charset="0"/>
              </a:rPr>
            </a:br>
            <a:r>
              <a:rPr lang="fr-FR" sz="2200" i="1" dirty="0" err="1" smtClean="0">
                <a:solidFill>
                  <a:srgbClr val="FF0066"/>
                </a:solidFill>
                <a:latin typeface="Arial Rounded MT Bold" pitchFamily="34" charset="0"/>
              </a:rPr>
              <a:t>Indent</a:t>
            </a:r>
            <a:r>
              <a:rPr lang="fr-FR" sz="2200" i="1" dirty="0" smtClean="0">
                <a:solidFill>
                  <a:srgbClr val="FF0066"/>
                </a:solidFill>
                <a:latin typeface="Arial Rounded MT Bold" pitchFamily="34" charset="0"/>
              </a:rPr>
              <a:t> </a:t>
            </a:r>
            <a:r>
              <a:rPr lang="fr-FR" sz="2200" i="1" dirty="0" err="1" smtClean="0">
                <a:solidFill>
                  <a:srgbClr val="2F1444"/>
                </a:solidFill>
                <a:latin typeface="Arial Rounded MT Bold" pitchFamily="34" charset="0"/>
              </a:rPr>
              <a:t>Don’t</a:t>
            </a:r>
            <a:r>
              <a:rPr lang="fr-FR" sz="2200" i="1" dirty="0" smtClean="0">
                <a:solidFill>
                  <a:srgbClr val="2F1444"/>
                </a:solidFill>
                <a:latin typeface="Arial Rounded MT Bold" pitchFamily="34" charset="0"/>
              </a:rPr>
              <a:t> paraphrase </a:t>
            </a:r>
            <a:r>
              <a:rPr lang="fr-FR" sz="2200" i="1" dirty="0" err="1" smtClean="0">
                <a:solidFill>
                  <a:srgbClr val="2F1444"/>
                </a:solidFill>
                <a:latin typeface="Arial Rounded MT Bold" pitchFamily="34" charset="0"/>
              </a:rPr>
              <a:t>what</a:t>
            </a:r>
            <a:r>
              <a:rPr lang="fr-FR" sz="2200" i="1" dirty="0" smtClean="0">
                <a:solidFill>
                  <a:srgbClr val="2F1444"/>
                </a:solidFill>
                <a:latin typeface="Arial Rounded MT Bold" pitchFamily="34" charset="0"/>
              </a:rPr>
              <a:t> </a:t>
            </a:r>
            <a:r>
              <a:rPr lang="fr-FR" sz="2200" i="1" dirty="0" err="1" smtClean="0">
                <a:solidFill>
                  <a:srgbClr val="2F1444"/>
                </a:solidFill>
                <a:latin typeface="Arial Rounded MT Bold" pitchFamily="34" charset="0"/>
              </a:rPr>
              <a:t>you</a:t>
            </a:r>
            <a:r>
              <a:rPr lang="fr-FR" sz="2200" i="1" dirty="0" smtClean="0">
                <a:solidFill>
                  <a:srgbClr val="2F1444"/>
                </a:solidFill>
                <a:latin typeface="Arial Rounded MT Bold" pitchFamily="34" charset="0"/>
              </a:rPr>
              <a:t> </a:t>
            </a:r>
            <a:r>
              <a:rPr lang="fr-FR" sz="2200" i="1" dirty="0" err="1" smtClean="0">
                <a:solidFill>
                  <a:srgbClr val="2F1444"/>
                </a:solidFill>
                <a:latin typeface="Arial Rounded MT Bold" pitchFamily="34" charset="0"/>
              </a:rPr>
              <a:t>already</a:t>
            </a:r>
            <a:r>
              <a:rPr lang="fr-FR" sz="2200" i="1" dirty="0" smtClean="0">
                <a:solidFill>
                  <a:srgbClr val="2F1444"/>
                </a:solidFill>
                <a:latin typeface="Arial Rounded MT Bold" pitchFamily="34" charset="0"/>
              </a:rPr>
              <a:t> </a:t>
            </a:r>
            <a:r>
              <a:rPr lang="fr-FR" sz="2200" i="1" dirty="0" err="1" smtClean="0">
                <a:solidFill>
                  <a:srgbClr val="2F1444"/>
                </a:solidFill>
                <a:latin typeface="Arial Rounded MT Bold" pitchFamily="34" charset="0"/>
              </a:rPr>
              <a:t>said</a:t>
            </a:r>
            <a:r>
              <a:rPr lang="fr-FR" sz="2200" i="1" dirty="0" smtClean="0">
                <a:solidFill>
                  <a:srgbClr val="2F1444"/>
                </a:solidFill>
                <a:latin typeface="Arial Rounded MT Bold" pitchFamily="34" charset="0"/>
              </a:rPr>
              <a:t> (</a:t>
            </a:r>
            <a:r>
              <a:rPr lang="fr-FR" sz="2200" i="1" dirty="0" err="1" smtClean="0">
                <a:solidFill>
                  <a:srgbClr val="2F1444"/>
                </a:solidFill>
                <a:latin typeface="Arial Rounded MT Bold" pitchFamily="34" charset="0"/>
              </a:rPr>
              <a:t>very</a:t>
            </a:r>
            <a:r>
              <a:rPr lang="fr-FR" sz="2200" i="1" dirty="0" smtClean="0">
                <a:solidFill>
                  <a:srgbClr val="2F1444"/>
                </a:solidFill>
                <a:latin typeface="Arial Rounded MT Bold" pitchFamily="34" charset="0"/>
              </a:rPr>
              <a:t> </a:t>
            </a:r>
            <a:r>
              <a:rPr lang="fr-FR" sz="2200" i="1" dirty="0" err="1" smtClean="0">
                <a:solidFill>
                  <a:srgbClr val="2F1444"/>
                </a:solidFill>
                <a:latin typeface="Arial Rounded MT Bold" pitchFamily="34" charset="0"/>
              </a:rPr>
              <a:t>boring</a:t>
            </a:r>
            <a:r>
              <a:rPr lang="fr-FR" sz="2200" i="1" dirty="0" smtClean="0">
                <a:solidFill>
                  <a:srgbClr val="2F1444"/>
                </a:solidFill>
                <a:latin typeface="Arial Rounded MT Bold" pitchFamily="34" charset="0"/>
              </a:rPr>
              <a:t>) </a:t>
            </a:r>
            <a:br>
              <a:rPr lang="fr-FR" sz="2200" i="1" dirty="0" smtClean="0">
                <a:solidFill>
                  <a:srgbClr val="2F1444"/>
                </a:solidFill>
                <a:latin typeface="Arial Rounded MT Bold" pitchFamily="34" charset="0"/>
              </a:rPr>
            </a:br>
            <a:r>
              <a:rPr lang="fr-FR" sz="2200" i="1" dirty="0" smtClean="0">
                <a:solidFill>
                  <a:srgbClr val="2F1444"/>
                </a:solidFill>
                <a:latin typeface="Arial Rounded MT Bold" pitchFamily="34" charset="0"/>
              </a:rPr>
              <a:t>Use « nous » </a:t>
            </a:r>
            <a:br>
              <a:rPr lang="fr-FR" sz="2200" i="1" dirty="0" smtClean="0">
                <a:solidFill>
                  <a:srgbClr val="2F1444"/>
                </a:solidFill>
                <a:latin typeface="Arial Rounded MT Bold" pitchFamily="34" charset="0"/>
              </a:rPr>
            </a:br>
            <a:r>
              <a:rPr lang="fr-FR" sz="2200" i="1" dirty="0" smtClean="0">
                <a:solidFill>
                  <a:srgbClr val="2F1444"/>
                </a:solidFill>
                <a:latin typeface="Arial Rounded MT Bold" pitchFamily="34" charset="0"/>
              </a:rPr>
              <a:t/>
            </a:r>
            <a:br>
              <a:rPr lang="fr-FR" sz="2200" i="1" dirty="0" smtClean="0">
                <a:solidFill>
                  <a:srgbClr val="2F1444"/>
                </a:solidFill>
                <a:latin typeface="Arial Rounded MT Bold" pitchFamily="34" charset="0"/>
              </a:rPr>
            </a:br>
            <a:r>
              <a:rPr lang="fr-FR" sz="2200" i="1" dirty="0" smtClean="0">
                <a:solidFill>
                  <a:srgbClr val="2F1444"/>
                </a:solidFill>
                <a:latin typeface="Arial Rounded MT Bold" pitchFamily="34" charset="0"/>
              </a:rPr>
              <a:t>Nous avons essayé/tenté de répondre/d’apporter des réponses à… à la question… au problème du… </a:t>
            </a:r>
            <a:br>
              <a:rPr lang="fr-FR" sz="2200" i="1" dirty="0" smtClean="0">
                <a:solidFill>
                  <a:srgbClr val="2F1444"/>
                </a:solidFill>
                <a:latin typeface="Arial Rounded MT Bold" pitchFamily="34" charset="0"/>
              </a:rPr>
            </a:br>
            <a:r>
              <a:rPr lang="fr-FR" sz="2200" i="1" dirty="0" smtClean="0">
                <a:solidFill>
                  <a:srgbClr val="2F1444"/>
                </a:solidFill>
                <a:latin typeface="Arial Rounded MT Bold" pitchFamily="34" charset="0"/>
              </a:rPr>
              <a:t/>
            </a:r>
            <a:br>
              <a:rPr lang="fr-FR" sz="2200" i="1" dirty="0" smtClean="0">
                <a:solidFill>
                  <a:srgbClr val="2F1444"/>
                </a:solidFill>
                <a:latin typeface="Arial Rounded MT Bold" pitchFamily="34" charset="0"/>
              </a:rPr>
            </a:br>
            <a:r>
              <a:rPr lang="fr-FR" sz="2200" i="1" dirty="0" smtClean="0">
                <a:solidFill>
                  <a:srgbClr val="2F1444"/>
                </a:solidFill>
                <a:latin typeface="Arial Rounded MT Bold" pitchFamily="34" charset="0"/>
              </a:rPr>
              <a:t>Nous avons vu que…</a:t>
            </a:r>
            <a:br>
              <a:rPr lang="fr-FR" sz="2200" i="1" dirty="0" smtClean="0">
                <a:solidFill>
                  <a:srgbClr val="2F1444"/>
                </a:solidFill>
                <a:latin typeface="Arial Rounded MT Bold" pitchFamily="34" charset="0"/>
              </a:rPr>
            </a:br>
            <a:r>
              <a:rPr lang="fr-FR" sz="2200" i="1" dirty="0" smtClean="0">
                <a:solidFill>
                  <a:srgbClr val="2F1444"/>
                </a:solidFill>
                <a:latin typeface="Arial Rounded MT Bold" pitchFamily="34" charset="0"/>
              </a:rPr>
              <a:t>MAIS</a:t>
            </a:r>
            <a:r>
              <a:rPr lang="fr-FR" sz="2200" i="1" dirty="0">
                <a:solidFill>
                  <a:srgbClr val="2F1444"/>
                </a:solidFill>
                <a:latin typeface="Arial Rounded MT Bold" pitchFamily="34" charset="0"/>
              </a:rPr>
              <a:t/>
            </a:r>
            <a:br>
              <a:rPr lang="fr-FR" sz="2200" i="1" dirty="0">
                <a:solidFill>
                  <a:srgbClr val="2F1444"/>
                </a:solidFill>
                <a:latin typeface="Arial Rounded MT Bold" pitchFamily="34" charset="0"/>
              </a:rPr>
            </a:br>
            <a:r>
              <a:rPr lang="fr-FR" sz="2200" i="1" dirty="0" smtClean="0">
                <a:solidFill>
                  <a:srgbClr val="2F1444"/>
                </a:solidFill>
                <a:latin typeface="Arial Rounded MT Bold" pitchFamily="34" charset="0"/>
              </a:rPr>
              <a:t/>
            </a:r>
            <a:br>
              <a:rPr lang="fr-FR" sz="2200" i="1" dirty="0" smtClean="0">
                <a:solidFill>
                  <a:srgbClr val="2F1444"/>
                </a:solidFill>
                <a:latin typeface="Arial Rounded MT Bold" pitchFamily="34" charset="0"/>
              </a:rPr>
            </a:br>
            <a:r>
              <a:rPr lang="fr-FR" sz="2200" i="1" dirty="0" smtClean="0">
                <a:solidFill>
                  <a:srgbClr val="FF0066"/>
                </a:solidFill>
                <a:latin typeface="Arial Rounded MT Bold" pitchFamily="34" charset="0"/>
              </a:rPr>
              <a:t>Finish by </a:t>
            </a:r>
            <a:r>
              <a:rPr lang="fr-FR" sz="2200" i="1" dirty="0" err="1" smtClean="0">
                <a:solidFill>
                  <a:srgbClr val="FF0066"/>
                </a:solidFill>
                <a:latin typeface="Arial Rounded MT Bold" pitchFamily="34" charset="0"/>
              </a:rPr>
              <a:t>another</a:t>
            </a:r>
            <a:r>
              <a:rPr lang="fr-FR" sz="2200" i="1" dirty="0" smtClean="0">
                <a:solidFill>
                  <a:srgbClr val="FF0066"/>
                </a:solidFill>
                <a:latin typeface="Arial Rounded MT Bold" pitchFamily="34" charset="0"/>
              </a:rPr>
              <a:t> </a:t>
            </a:r>
            <a:r>
              <a:rPr lang="fr-FR" sz="2200" i="1" dirty="0" err="1" smtClean="0">
                <a:solidFill>
                  <a:srgbClr val="FF0066"/>
                </a:solidFill>
                <a:latin typeface="Arial Rounded MT Bold" pitchFamily="34" charset="0"/>
              </a:rPr>
              <a:t>problem</a:t>
            </a:r>
            <a:r>
              <a:rPr lang="fr-FR" sz="2200" i="1" dirty="0" smtClean="0">
                <a:solidFill>
                  <a:srgbClr val="FF0066"/>
                </a:solidFill>
                <a:latin typeface="Arial Rounded MT Bold" pitchFamily="34" charset="0"/>
              </a:rPr>
              <a:t>, </a:t>
            </a:r>
            <a:r>
              <a:rPr lang="fr-FR" sz="2200" i="1" dirty="0" err="1" smtClean="0">
                <a:solidFill>
                  <a:srgbClr val="FF0066"/>
                </a:solidFill>
                <a:latin typeface="Arial Rounded MT Bold" pitchFamily="34" charset="0"/>
              </a:rPr>
              <a:t>broaden</a:t>
            </a:r>
            <a:r>
              <a:rPr lang="fr-FR" sz="2200" i="1" dirty="0" smtClean="0">
                <a:solidFill>
                  <a:srgbClr val="FF0066"/>
                </a:solidFill>
                <a:latin typeface="Arial Rounded MT Bold" pitchFamily="34" charset="0"/>
              </a:rPr>
              <a:t> the </a:t>
            </a:r>
            <a:r>
              <a:rPr lang="fr-FR" sz="2200" i="1" dirty="0" err="1" smtClean="0">
                <a:solidFill>
                  <a:srgbClr val="FF0066"/>
                </a:solidFill>
                <a:latin typeface="Arial Rounded MT Bold" pitchFamily="34" charset="0"/>
              </a:rPr>
              <a:t>subject</a:t>
            </a:r>
            <a:r>
              <a:rPr lang="fr-FR" sz="2200" i="1" dirty="0" smtClean="0">
                <a:solidFill>
                  <a:srgbClr val="FF0066"/>
                </a:solidFill>
                <a:latin typeface="Arial Rounded MT Bold" pitchFamily="34" charset="0"/>
              </a:rPr>
              <a:t> to </a:t>
            </a:r>
            <a:r>
              <a:rPr lang="fr-FR" sz="2200" i="1" dirty="0" err="1" smtClean="0">
                <a:solidFill>
                  <a:srgbClr val="FF0066"/>
                </a:solidFill>
                <a:latin typeface="Arial Rounded MT Bold" pitchFamily="34" charset="0"/>
              </a:rPr>
              <a:t>another</a:t>
            </a:r>
            <a:r>
              <a:rPr lang="fr-FR" sz="2200" i="1" dirty="0" smtClean="0">
                <a:solidFill>
                  <a:srgbClr val="FF0066"/>
                </a:solidFill>
                <a:latin typeface="Arial Rounded MT Bold" pitchFamily="34" charset="0"/>
              </a:rPr>
              <a:t> issue </a:t>
            </a:r>
            <a:r>
              <a:rPr lang="fr-FR" sz="2200" i="1" dirty="0" err="1" smtClean="0">
                <a:solidFill>
                  <a:srgbClr val="FF0066"/>
                </a:solidFill>
                <a:latin typeface="Arial Rounded MT Bold" pitchFamily="34" charset="0"/>
              </a:rPr>
              <a:t>related</a:t>
            </a:r>
            <a:r>
              <a:rPr lang="fr-FR" sz="2200" i="1" dirty="0" smtClean="0">
                <a:solidFill>
                  <a:srgbClr val="FF0066"/>
                </a:solidFill>
                <a:latin typeface="Arial Rounded MT Bold" pitchFamily="34" charset="0"/>
              </a:rPr>
              <a:t> or </a:t>
            </a:r>
            <a:r>
              <a:rPr lang="fr-FR" sz="2200" i="1" dirty="0" err="1" smtClean="0">
                <a:solidFill>
                  <a:srgbClr val="FF0066"/>
                </a:solidFill>
                <a:latin typeface="Arial Rounded MT Bold" pitchFamily="34" charset="0"/>
              </a:rPr>
              <a:t>another</a:t>
            </a:r>
            <a:r>
              <a:rPr lang="fr-FR" sz="2200" i="1" dirty="0" smtClean="0">
                <a:solidFill>
                  <a:srgbClr val="FF0066"/>
                </a:solidFill>
                <a:latin typeface="Arial Rounded MT Bold" pitchFamily="34" charset="0"/>
              </a:rPr>
              <a:t> or a </a:t>
            </a:r>
            <a:r>
              <a:rPr lang="fr-FR" sz="2200" i="1" dirty="0" err="1" smtClean="0">
                <a:solidFill>
                  <a:srgbClr val="FF0066"/>
                </a:solidFill>
                <a:latin typeface="Arial Rounded MT Bold" pitchFamily="34" charset="0"/>
              </a:rPr>
              <a:t>wide</a:t>
            </a:r>
            <a:r>
              <a:rPr lang="fr-FR" sz="2200" i="1" dirty="0" smtClean="0">
                <a:solidFill>
                  <a:srgbClr val="FF0066"/>
                </a:solidFill>
                <a:latin typeface="Arial Rounded MT Bold" pitchFamily="34" charset="0"/>
              </a:rPr>
              <a:t> </a:t>
            </a:r>
            <a:r>
              <a:rPr lang="fr-FR" sz="2200" i="1" dirty="0" err="1" smtClean="0">
                <a:solidFill>
                  <a:srgbClr val="FF0066"/>
                </a:solidFill>
                <a:latin typeface="Arial Rounded MT Bold" pitchFamily="34" charset="0"/>
              </a:rPr>
              <a:t>philosophical</a:t>
            </a:r>
            <a:r>
              <a:rPr lang="fr-FR" sz="2200" i="1" dirty="0" smtClean="0">
                <a:solidFill>
                  <a:srgbClr val="FF0066"/>
                </a:solidFill>
                <a:latin typeface="Arial Rounded MT Bold" pitchFamily="34" charset="0"/>
              </a:rPr>
              <a:t> question, a </a:t>
            </a:r>
            <a:r>
              <a:rPr lang="fr-FR" sz="2200" i="1" dirty="0" err="1" smtClean="0">
                <a:solidFill>
                  <a:srgbClr val="FF0066"/>
                </a:solidFill>
                <a:latin typeface="Arial Rounded MT Bold" pitchFamily="34" charset="0"/>
              </a:rPr>
              <a:t>quote</a:t>
            </a:r>
            <a:r>
              <a:rPr lang="fr-FR" sz="2200" i="1" dirty="0" smtClean="0">
                <a:solidFill>
                  <a:srgbClr val="FF0066"/>
                </a:solidFill>
                <a:latin typeface="Arial Rounded MT Bold" pitchFamily="34" charset="0"/>
              </a:rPr>
              <a:t>, </a:t>
            </a:r>
            <a:r>
              <a:rPr lang="fr-FR" sz="2200" i="1" dirty="0" err="1" smtClean="0">
                <a:solidFill>
                  <a:srgbClr val="FF0066"/>
                </a:solidFill>
                <a:latin typeface="Arial Rounded MT Bold" pitchFamily="34" charset="0"/>
              </a:rPr>
              <a:t>that</a:t>
            </a:r>
            <a:r>
              <a:rPr lang="fr-FR" sz="2200" i="1" dirty="0" smtClean="0">
                <a:solidFill>
                  <a:srgbClr val="FF0066"/>
                </a:solidFill>
                <a:latin typeface="Arial Rounded MT Bold" pitchFamily="34" charset="0"/>
              </a:rPr>
              <a:t> </a:t>
            </a:r>
            <a:r>
              <a:rPr lang="fr-FR" sz="2200" i="1" dirty="0" err="1" smtClean="0">
                <a:solidFill>
                  <a:srgbClr val="FF0066"/>
                </a:solidFill>
                <a:latin typeface="Arial Rounded MT Bold" pitchFamily="34" charset="0"/>
              </a:rPr>
              <a:t>makes</a:t>
            </a:r>
            <a:r>
              <a:rPr lang="fr-FR" sz="2200" i="1" dirty="0" smtClean="0">
                <a:solidFill>
                  <a:srgbClr val="FF0066"/>
                </a:solidFill>
                <a:latin typeface="Arial Rounded MT Bold" pitchFamily="34" charset="0"/>
              </a:rPr>
              <a:t> the </a:t>
            </a:r>
            <a:r>
              <a:rPr lang="fr-FR" sz="2200" i="1" dirty="0" err="1" smtClean="0">
                <a:solidFill>
                  <a:srgbClr val="FF0066"/>
                </a:solidFill>
                <a:latin typeface="Arial Rounded MT Bold" pitchFamily="34" charset="0"/>
              </a:rPr>
              <a:t>examinor</a:t>
            </a:r>
            <a:r>
              <a:rPr lang="fr-FR" sz="2200" i="1" dirty="0" smtClean="0">
                <a:solidFill>
                  <a:srgbClr val="FF0066"/>
                </a:solidFill>
                <a:latin typeface="Arial Rounded MT Bold" pitchFamily="34" charset="0"/>
              </a:rPr>
              <a:t> </a:t>
            </a:r>
            <a:r>
              <a:rPr lang="fr-FR" sz="2200" i="1" dirty="0" err="1" smtClean="0">
                <a:solidFill>
                  <a:srgbClr val="FF0066"/>
                </a:solidFill>
                <a:latin typeface="Arial Rounded MT Bold" pitchFamily="34" charset="0"/>
              </a:rPr>
              <a:t>think</a:t>
            </a:r>
            <a:r>
              <a:rPr lang="fr-FR" sz="2200" i="1" dirty="0" smtClean="0">
                <a:solidFill>
                  <a:srgbClr val="FF0066"/>
                </a:solidFill>
                <a:latin typeface="Arial Rounded MT Bold" pitchFamily="34" charset="0"/>
              </a:rPr>
              <a:t> </a:t>
            </a:r>
            <a:r>
              <a:rPr lang="fr-FR" sz="2200" i="1" dirty="0" err="1" smtClean="0">
                <a:solidFill>
                  <a:srgbClr val="FF0066"/>
                </a:solidFill>
                <a:latin typeface="Arial Rounded MT Bold" pitchFamily="34" charset="0"/>
              </a:rPr>
              <a:t>that</a:t>
            </a:r>
            <a:r>
              <a:rPr lang="fr-FR" sz="2200" i="1" dirty="0" smtClean="0">
                <a:solidFill>
                  <a:srgbClr val="FF0066"/>
                </a:solidFill>
                <a:latin typeface="Arial Rounded MT Bold" pitchFamily="34" charset="0"/>
              </a:rPr>
              <a:t> </a:t>
            </a:r>
            <a:r>
              <a:rPr lang="fr-FR" sz="2200" i="1" dirty="0" err="1" smtClean="0">
                <a:solidFill>
                  <a:srgbClr val="FF0066"/>
                </a:solidFill>
                <a:latin typeface="Arial Rounded MT Bold" pitchFamily="34" charset="0"/>
              </a:rPr>
              <a:t>you</a:t>
            </a:r>
            <a:r>
              <a:rPr lang="fr-FR" sz="2200" i="1" dirty="0" smtClean="0">
                <a:solidFill>
                  <a:srgbClr val="FF0066"/>
                </a:solidFill>
                <a:latin typeface="Arial Rounded MT Bold" pitchFamily="34" charset="0"/>
              </a:rPr>
              <a:t> are </a:t>
            </a:r>
            <a:r>
              <a:rPr lang="fr-FR" sz="2200" i="1" dirty="0" err="1" smtClean="0">
                <a:solidFill>
                  <a:srgbClr val="FF0066"/>
                </a:solidFill>
                <a:latin typeface="Arial Rounded MT Bold" pitchFamily="34" charset="0"/>
              </a:rPr>
              <a:t>genually</a:t>
            </a:r>
            <a:r>
              <a:rPr lang="fr-FR" sz="2200" i="1" dirty="0" smtClean="0">
                <a:solidFill>
                  <a:srgbClr val="FF0066"/>
                </a:solidFill>
                <a:latin typeface="Arial Rounded MT Bold" pitchFamily="34" charset="0"/>
              </a:rPr>
              <a:t> </a:t>
            </a:r>
            <a:r>
              <a:rPr lang="fr-FR" sz="2200" i="1" dirty="0" err="1" smtClean="0">
                <a:solidFill>
                  <a:srgbClr val="FF0066"/>
                </a:solidFill>
                <a:latin typeface="Arial Rounded MT Bold" pitchFamily="34" charset="0"/>
              </a:rPr>
              <a:t>interested</a:t>
            </a:r>
            <a:r>
              <a:rPr lang="fr-FR" sz="2200" i="1" dirty="0" smtClean="0">
                <a:solidFill>
                  <a:srgbClr val="FF0066"/>
                </a:solidFill>
                <a:latin typeface="Arial Rounded MT Bold" pitchFamily="34" charset="0"/>
              </a:rPr>
              <a:t> in </a:t>
            </a:r>
            <a:r>
              <a:rPr lang="fr-FR" sz="2200" i="1" dirty="0" err="1" smtClean="0">
                <a:solidFill>
                  <a:srgbClr val="FF0066"/>
                </a:solidFill>
                <a:latin typeface="Arial Rounded MT Bold" pitchFamily="34" charset="0"/>
              </a:rPr>
              <a:t>what</a:t>
            </a:r>
            <a:r>
              <a:rPr lang="fr-FR" sz="2200" i="1" dirty="0" smtClean="0">
                <a:solidFill>
                  <a:srgbClr val="FF0066"/>
                </a:solidFill>
                <a:latin typeface="Arial Rounded MT Bold" pitchFamily="34" charset="0"/>
              </a:rPr>
              <a:t> </a:t>
            </a:r>
            <a:r>
              <a:rPr lang="fr-FR" sz="2200" i="1" dirty="0" err="1" smtClean="0">
                <a:solidFill>
                  <a:srgbClr val="FF0066"/>
                </a:solidFill>
                <a:latin typeface="Arial Rounded MT Bold" pitchFamily="34" charset="0"/>
              </a:rPr>
              <a:t>you</a:t>
            </a:r>
            <a:r>
              <a:rPr lang="fr-FR" sz="2200" i="1" dirty="0" smtClean="0">
                <a:solidFill>
                  <a:srgbClr val="FF0066"/>
                </a:solidFill>
                <a:latin typeface="Arial Rounded MT Bold" pitchFamily="34" charset="0"/>
              </a:rPr>
              <a:t> are </a:t>
            </a:r>
            <a:r>
              <a:rPr lang="fr-FR" sz="2200" i="1" dirty="0" err="1" smtClean="0">
                <a:solidFill>
                  <a:srgbClr val="FF0066"/>
                </a:solidFill>
                <a:latin typeface="Arial Rounded MT Bold" pitchFamily="34" charset="0"/>
              </a:rPr>
              <a:t>writing</a:t>
            </a:r>
            <a:r>
              <a:rPr lang="fr-FR" sz="2200" i="1" dirty="0" smtClean="0">
                <a:solidFill>
                  <a:srgbClr val="FF0066"/>
                </a:solidFill>
                <a:latin typeface="Arial Rounded MT Bold" pitchFamily="34" charset="0"/>
              </a:rPr>
              <a:t>.</a:t>
            </a:r>
            <a:br>
              <a:rPr lang="fr-FR" sz="2200" i="1" dirty="0" smtClean="0">
                <a:solidFill>
                  <a:srgbClr val="FF0066"/>
                </a:solidFill>
                <a:latin typeface="Arial Rounded MT Bold" pitchFamily="34" charset="0"/>
              </a:rPr>
            </a:br>
            <a:r>
              <a:rPr lang="fr-FR" sz="2200" i="1" dirty="0" smtClean="0">
                <a:solidFill>
                  <a:srgbClr val="FF0066"/>
                </a:solidFill>
                <a:latin typeface="Arial Rounded MT Bold" pitchFamily="34" charset="0"/>
              </a:rPr>
              <a:t/>
            </a:r>
            <a:br>
              <a:rPr lang="fr-FR" sz="2200" i="1" dirty="0" smtClean="0">
                <a:solidFill>
                  <a:srgbClr val="FF0066"/>
                </a:solidFill>
                <a:latin typeface="Arial Rounded MT Bold" pitchFamily="34" charset="0"/>
              </a:rPr>
            </a:br>
            <a:r>
              <a:rPr lang="fr-FR" sz="2200" i="1" dirty="0" smtClean="0">
                <a:solidFill>
                  <a:srgbClr val="240048"/>
                </a:solidFill>
                <a:latin typeface="Arial Rounded MT Bold" pitchFamily="34" charset="0"/>
              </a:rPr>
              <a:t>« Dans notre exposé/ dans le travail ci-dessus, nous avons vu que la pollution ne devait jamais être négligée pour diverses raison cruciales et dramatiques. Il n’est pas exagéré d’ajouter que terre dans son état actuel se meurt. </a:t>
            </a:r>
            <a:r>
              <a:rPr lang="fr-FR" sz="2200" i="1" dirty="0" smtClean="0">
                <a:solidFill>
                  <a:schemeClr val="accent2">
                    <a:lumMod val="50000"/>
                  </a:schemeClr>
                </a:solidFill>
                <a:latin typeface="Arial Rounded MT Bold" pitchFamily="34" charset="0"/>
              </a:rPr>
              <a:t>Comme disait Aristote : « dans tous les aspects de la nature, il y a quelque chose de merveilleux. » Et nous devrions rester positifs.</a:t>
            </a:r>
            <a:r>
              <a:rPr lang="fr-FR" sz="2200" i="1" dirty="0" smtClean="0">
                <a:solidFill>
                  <a:srgbClr val="240048"/>
                </a:solidFill>
                <a:latin typeface="Arial Rounded MT Bold" pitchFamily="34" charset="0"/>
              </a:rPr>
              <a:t/>
            </a:r>
            <a:br>
              <a:rPr lang="fr-FR" sz="2200" i="1" dirty="0" smtClean="0">
                <a:solidFill>
                  <a:srgbClr val="240048"/>
                </a:solidFill>
                <a:latin typeface="Arial Rounded MT Bold" pitchFamily="34" charset="0"/>
              </a:rPr>
            </a:br>
            <a:r>
              <a:rPr lang="fr-FR" sz="2200" i="1" dirty="0" smtClean="0">
                <a:solidFill>
                  <a:srgbClr val="240048"/>
                </a:solidFill>
                <a:latin typeface="Arial Rounded MT Bold" pitchFamily="34" charset="0"/>
              </a:rPr>
              <a:t>OR</a:t>
            </a:r>
            <a:br>
              <a:rPr lang="fr-FR" sz="2200" i="1" dirty="0" smtClean="0">
                <a:solidFill>
                  <a:srgbClr val="240048"/>
                </a:solidFill>
                <a:latin typeface="Arial Rounded MT Bold" pitchFamily="34" charset="0"/>
              </a:rPr>
            </a:br>
            <a:r>
              <a:rPr lang="fr-FR" sz="2200" i="1" dirty="0" smtClean="0">
                <a:solidFill>
                  <a:schemeClr val="accent2">
                    <a:lumMod val="50000"/>
                  </a:schemeClr>
                </a:solidFill>
                <a:latin typeface="Arial Rounded MT Bold" pitchFamily="34" charset="0"/>
              </a:rPr>
              <a:t>Mais n’est-il pas aussi essentiel de garder la tête haute et de croire en notre avenir écologique?</a:t>
            </a:r>
            <a:endParaRPr lang="en-US" dirty="0"/>
          </a:p>
        </p:txBody>
      </p:sp>
    </p:spTree>
    <p:extLst>
      <p:ext uri="{BB962C8B-B14F-4D97-AF65-F5344CB8AC3E}">
        <p14:creationId xmlns:p14="http://schemas.microsoft.com/office/powerpoint/2010/main" val="4283191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3888" y="312822"/>
            <a:ext cx="7886700" cy="5776829"/>
          </a:xfrm>
        </p:spPr>
        <p:txBody>
          <a:bodyPr/>
          <a:lstStyle/>
          <a:p>
            <a:r>
              <a:rPr lang="en-US" dirty="0" err="1" smtClean="0">
                <a:solidFill>
                  <a:srgbClr val="FF0066"/>
                </a:solidFill>
                <a:latin typeface="Arial Rounded MT Bold" panose="020F0704030504030204" pitchFamily="34" charset="0"/>
              </a:rPr>
              <a:t>Autres</a:t>
            </a:r>
            <a:r>
              <a:rPr lang="en-US" dirty="0" smtClean="0">
                <a:solidFill>
                  <a:srgbClr val="FF0066"/>
                </a:solidFill>
                <a:latin typeface="Arial Rounded MT Bold" panose="020F0704030504030204" pitchFamily="34" charset="0"/>
              </a:rPr>
              <a:t> </a:t>
            </a:r>
            <a:r>
              <a:rPr lang="en-US" dirty="0" err="1" smtClean="0">
                <a:solidFill>
                  <a:srgbClr val="FF0066"/>
                </a:solidFill>
                <a:latin typeface="Arial Rounded MT Bold" panose="020F0704030504030204" pitchFamily="34" charset="0"/>
              </a:rPr>
              <a:t>tuyaux</a:t>
            </a:r>
            <a:r>
              <a:rPr lang="en-US" dirty="0" smtClean="0">
                <a:solidFill>
                  <a:srgbClr val="FF0066"/>
                </a:solidFill>
                <a:latin typeface="Arial Rounded MT Bold" panose="020F0704030504030204" pitchFamily="34" charset="0"/>
              </a:rPr>
              <a:t>(other tips)</a:t>
            </a:r>
            <a:endParaRPr lang="en-US" dirty="0" smtClean="0">
              <a:solidFill>
                <a:srgbClr val="FF0066"/>
              </a:solidFill>
              <a:latin typeface="Arial Rounded MT Bold" panose="020F0704030504030204" pitchFamily="34" charset="0"/>
            </a:endParaRPr>
          </a:p>
          <a:p>
            <a:endParaRPr lang="en-US" dirty="0">
              <a:solidFill>
                <a:srgbClr val="002060"/>
              </a:solidFill>
              <a:latin typeface="Arial Rounded MT Bold" panose="020F0704030504030204" pitchFamily="34" charset="0"/>
            </a:endParaRPr>
          </a:p>
          <a:p>
            <a:r>
              <a:rPr lang="en-US" dirty="0" smtClean="0">
                <a:solidFill>
                  <a:srgbClr val="002060"/>
                </a:solidFill>
                <a:latin typeface="Arial Rounded MT Bold" panose="020F0704030504030204" pitchFamily="34" charset="0"/>
              </a:rPr>
              <a:t>Do not retell in a bad French what the text says in a good French.</a:t>
            </a:r>
          </a:p>
          <a:p>
            <a:r>
              <a:rPr lang="en-US" dirty="0" smtClean="0">
                <a:solidFill>
                  <a:srgbClr val="002060"/>
                </a:solidFill>
                <a:latin typeface="Arial Rounded MT Bold" panose="020F0704030504030204" pitchFamily="34" charset="0"/>
              </a:rPr>
              <a:t>Do not paraphrase the text.</a:t>
            </a:r>
          </a:p>
          <a:p>
            <a:endParaRPr lang="en-US" dirty="0">
              <a:solidFill>
                <a:srgbClr val="002060"/>
              </a:solidFill>
              <a:latin typeface="Arial Rounded MT Bold" panose="020F0704030504030204" pitchFamily="34" charset="0"/>
            </a:endParaRPr>
          </a:p>
          <a:p>
            <a:r>
              <a:rPr lang="en-US" dirty="0" smtClean="0">
                <a:solidFill>
                  <a:srgbClr val="002060"/>
                </a:solidFill>
                <a:latin typeface="Arial Rounded MT Bold" panose="020F0704030504030204" pitchFamily="34" charset="0"/>
              </a:rPr>
              <a:t>You have to come with your own argument and ANSWER what is asked of you. You always have a question. (think about it in your 10 minute planning time)</a:t>
            </a:r>
          </a:p>
          <a:p>
            <a:endParaRPr lang="en-US" dirty="0">
              <a:solidFill>
                <a:srgbClr val="002060"/>
              </a:solidFill>
              <a:latin typeface="Arial Rounded MT Bold" panose="020F0704030504030204" pitchFamily="34" charset="0"/>
            </a:endParaRPr>
          </a:p>
          <a:p>
            <a:r>
              <a:rPr lang="en-US" dirty="0" smtClean="0">
                <a:solidFill>
                  <a:srgbClr val="002060"/>
                </a:solidFill>
                <a:latin typeface="Arial Rounded MT Bold" panose="020F0704030504030204" pitchFamily="34" charset="0"/>
              </a:rPr>
              <a:t>If you have a hard time coming up with arguments, you must add thing like: “I agree, I disagree, I find this idea interesting, I had never heard that before and it is interesting to me, I would say that this idea is essential” and say it is different in the US or it is the same in the US at least.</a:t>
            </a:r>
          </a:p>
          <a:p>
            <a:endParaRPr lang="en-US" dirty="0"/>
          </a:p>
          <a:p>
            <a:endParaRPr lang="en-US" dirty="0"/>
          </a:p>
        </p:txBody>
      </p:sp>
    </p:spTree>
    <p:extLst>
      <p:ext uri="{BB962C8B-B14F-4D97-AF65-F5344CB8AC3E}">
        <p14:creationId xmlns:p14="http://schemas.microsoft.com/office/powerpoint/2010/main" val="1126405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886700" cy="558702"/>
          </a:xfrm>
        </p:spPr>
        <p:txBody>
          <a:bodyPr>
            <a:normAutofit fontScale="90000"/>
          </a:bodyPr>
          <a:lstStyle/>
          <a:p>
            <a:r>
              <a:rPr lang="en-US" dirty="0" err="1" smtClean="0">
                <a:latin typeface="Arial Rounded MT Bold" panose="020F0704030504030204" pitchFamily="34" charset="0"/>
              </a:rPr>
              <a:t>Votre</a:t>
            </a:r>
            <a:r>
              <a:rPr lang="en-US" dirty="0" smtClean="0">
                <a:latin typeface="Arial Rounded MT Bold" panose="020F0704030504030204" pitchFamily="34" charset="0"/>
              </a:rPr>
              <a:t> </a:t>
            </a:r>
            <a:r>
              <a:rPr lang="en-US" dirty="0" err="1" smtClean="0">
                <a:latin typeface="Arial Rounded MT Bold" panose="020F0704030504030204" pitchFamily="34" charset="0"/>
              </a:rPr>
              <a:t>essai</a:t>
            </a:r>
            <a:r>
              <a:rPr lang="en-US" dirty="0" smtClean="0">
                <a:latin typeface="Arial Rounded MT Bold" panose="020F0704030504030204" pitchFamily="34" charset="0"/>
              </a:rPr>
              <a:t> </a:t>
            </a:r>
            <a:r>
              <a:rPr lang="en-US" dirty="0" err="1" smtClean="0">
                <a:latin typeface="Arial Rounded MT Bold" panose="020F0704030504030204" pitchFamily="34" charset="0"/>
              </a:rPr>
              <a:t>devrait</a:t>
            </a:r>
            <a:r>
              <a:rPr lang="en-US" dirty="0" smtClean="0">
                <a:latin typeface="Arial Rounded MT Bold" panose="020F0704030504030204" pitchFamily="34" charset="0"/>
              </a:rPr>
              <a:t> </a:t>
            </a:r>
            <a:r>
              <a:rPr lang="en-US" dirty="0" err="1" smtClean="0">
                <a:latin typeface="Arial Rounded MT Bold" panose="020F0704030504030204" pitchFamily="34" charset="0"/>
              </a:rPr>
              <a:t>ressembler</a:t>
            </a:r>
            <a:r>
              <a:rPr lang="en-US" dirty="0" smtClean="0">
                <a:latin typeface="Arial Rounded MT Bold" panose="020F0704030504030204" pitchFamily="34" charset="0"/>
              </a:rPr>
              <a:t> à </a:t>
            </a:r>
            <a:r>
              <a:rPr lang="en-US" dirty="0" err="1" smtClean="0">
                <a:latin typeface="Arial Rounded MT Bold" panose="020F0704030504030204" pitchFamily="34" charset="0"/>
              </a:rPr>
              <a:t>ça</a:t>
            </a:r>
            <a:r>
              <a:rPr lang="en-US" dirty="0" smtClean="0">
                <a:latin typeface="Arial Rounded MT Bold" panose="020F0704030504030204" pitchFamily="34" charset="0"/>
              </a:rPr>
              <a:t>…</a:t>
            </a:r>
            <a:endParaRPr lang="en-US" dirty="0">
              <a:latin typeface="Arial Rounded MT Bold" panose="020F0704030504030204" pitchFamily="34" charset="0"/>
            </a:endParaRPr>
          </a:p>
        </p:txBody>
      </p:sp>
      <p:sp>
        <p:nvSpPr>
          <p:cNvPr id="3" name="Content Placeholder 2"/>
          <p:cNvSpPr>
            <a:spLocks noGrp="1"/>
          </p:cNvSpPr>
          <p:nvPr>
            <p:ph idx="1"/>
          </p:nvPr>
        </p:nvSpPr>
        <p:spPr>
          <a:xfrm>
            <a:off x="2667000" y="1143000"/>
            <a:ext cx="3860866" cy="5948312"/>
          </a:xfrm>
        </p:spPr>
        <p:txBody>
          <a:bodyPr>
            <a:normAutofit fontScale="77500" lnSpcReduction="20000"/>
          </a:bodyPr>
          <a:lstStyle/>
          <a:p>
            <a:endParaRPr lang="en-US" dirty="0" smtClean="0"/>
          </a:p>
          <a:p>
            <a:pPr marL="0" indent="0">
              <a:buNone/>
            </a:pPr>
            <a:r>
              <a:rPr lang="en-US" sz="1900" b="1" dirty="0" smtClean="0"/>
              <a:t>Intro</a:t>
            </a:r>
            <a:r>
              <a:rPr lang="en-US" sz="1500" dirty="0" smtClean="0"/>
              <a:t>►► </a:t>
            </a:r>
            <a:r>
              <a:rPr lang="en-US" sz="1600" dirty="0" err="1" smtClean="0"/>
              <a:t>drjhwejhtewjngtwlakengerg</a:t>
            </a:r>
            <a:r>
              <a:rPr lang="en-US" sz="1600" dirty="0" smtClean="0"/>
              <a:t>  </a:t>
            </a:r>
            <a:r>
              <a:rPr lang="en-US" sz="1600" dirty="0" err="1" smtClean="0"/>
              <a:t>ndlkhf</a:t>
            </a:r>
            <a:r>
              <a:rPr lang="en-US" sz="1600" dirty="0" smtClean="0"/>
              <a:t>  </a:t>
            </a:r>
            <a:r>
              <a:rPr lang="en-US" sz="1600" dirty="0" err="1" smtClean="0"/>
              <a:t>lskdj</a:t>
            </a:r>
            <a:r>
              <a:rPr lang="en-US" sz="1600" dirty="0" smtClean="0"/>
              <a:t> </a:t>
            </a:r>
            <a:r>
              <a:rPr lang="en-US" sz="1600" dirty="0" err="1" smtClean="0"/>
              <a:t>flawEjlkdsjf</a:t>
            </a:r>
            <a:r>
              <a:rPr lang="en-US" sz="1600" dirty="0" smtClean="0"/>
              <a:t> </a:t>
            </a:r>
            <a:r>
              <a:rPr lang="en-US" sz="1600" dirty="0" err="1" smtClean="0"/>
              <a:t>pjrp’aodjfmldsmlds</a:t>
            </a:r>
            <a:r>
              <a:rPr lang="en-US" sz="1600" dirty="0" smtClean="0"/>
              <a:t>  </a:t>
            </a:r>
            <a:r>
              <a:rPr lang="en-US" sz="1600" dirty="0" err="1" smtClean="0"/>
              <a:t>fjedjfp’sokf</a:t>
            </a:r>
            <a:r>
              <a:rPr lang="en-US" sz="1600" dirty="0" smtClean="0"/>
              <a:t> [</a:t>
            </a:r>
            <a:r>
              <a:rPr lang="en-US" sz="1600" dirty="0" err="1" smtClean="0"/>
              <a:t>sdkfpsoakgf</a:t>
            </a:r>
            <a:r>
              <a:rPr lang="en-US" sz="1600" dirty="0" smtClean="0"/>
              <a:t>[</a:t>
            </a:r>
            <a:r>
              <a:rPr lang="en-US" sz="1600" dirty="0" err="1" smtClean="0"/>
              <a:t>spakdgdskgposakt</a:t>
            </a:r>
            <a:r>
              <a:rPr lang="en-US" sz="1600" dirty="0" smtClean="0"/>
              <a:t> </a:t>
            </a:r>
            <a:r>
              <a:rPr lang="en-US" sz="1600" dirty="0" err="1" smtClean="0"/>
              <a:t>poeaj</a:t>
            </a:r>
            <a:r>
              <a:rPr lang="en-US" sz="1600" dirty="0" smtClean="0"/>
              <a:t> </a:t>
            </a:r>
            <a:r>
              <a:rPr lang="en-US" sz="1600" dirty="0" err="1" smtClean="0"/>
              <a:t>tcp’eoaj</a:t>
            </a:r>
            <a:r>
              <a:rPr lang="en-US" sz="1600" dirty="0" smtClean="0"/>
              <a:t> </a:t>
            </a:r>
            <a:r>
              <a:rPr lang="en-US" sz="1600" dirty="0" err="1" smtClean="0"/>
              <a:t>t;l’esadkj</a:t>
            </a:r>
            <a:r>
              <a:rPr lang="en-US" sz="1600" dirty="0" smtClean="0"/>
              <a:t> </a:t>
            </a:r>
            <a:r>
              <a:rPr lang="en-US" sz="1600" dirty="0" err="1" smtClean="0"/>
              <a:t>fpoesaj</a:t>
            </a:r>
            <a:r>
              <a:rPr lang="en-US" sz="1600" dirty="0" smtClean="0"/>
              <a:t> </a:t>
            </a:r>
            <a:r>
              <a:rPr lang="en-US" sz="1600" dirty="0" err="1" smtClean="0"/>
              <a:t>tpo’ewaj</a:t>
            </a:r>
            <a:r>
              <a:rPr lang="en-US" sz="1600" dirty="0" smtClean="0"/>
              <a:t> </a:t>
            </a:r>
            <a:r>
              <a:rPr lang="en-US" sz="1600" dirty="0" err="1" smtClean="0"/>
              <a:t>tp’ewaj</a:t>
            </a:r>
            <a:r>
              <a:rPr lang="en-US" sz="1600" dirty="0" smtClean="0"/>
              <a:t> </a:t>
            </a:r>
            <a:r>
              <a:rPr lang="en-US" sz="1600" dirty="0" err="1" smtClean="0"/>
              <a:t>tpoea</a:t>
            </a:r>
            <a:r>
              <a:rPr lang="en-US" sz="1600" dirty="0" smtClean="0"/>
              <a:t> </a:t>
            </a:r>
            <a:r>
              <a:rPr lang="en-US" sz="1600" dirty="0" err="1" smtClean="0"/>
              <a:t>kjtp’oeaj</a:t>
            </a:r>
            <a:r>
              <a:rPr lang="en-US" sz="1600" dirty="0" smtClean="0"/>
              <a:t> </a:t>
            </a:r>
            <a:r>
              <a:rPr lang="en-US" sz="1600" dirty="0" err="1" smtClean="0"/>
              <a:t>tpo’wej</a:t>
            </a:r>
            <a:r>
              <a:rPr lang="en-US" sz="1600" dirty="0" smtClean="0"/>
              <a:t> </a:t>
            </a:r>
            <a:r>
              <a:rPr lang="en-US" sz="1600" dirty="0" err="1" smtClean="0"/>
              <a:t>tp’oiewjt</a:t>
            </a:r>
            <a:r>
              <a:rPr lang="en-US" sz="1600" dirty="0" smtClean="0"/>
              <a:t> </a:t>
            </a:r>
            <a:r>
              <a:rPr lang="en-US" sz="1600" dirty="0" err="1" smtClean="0"/>
              <a:t>poew</a:t>
            </a:r>
            <a:endParaRPr lang="en-US" sz="1600" dirty="0" smtClean="0"/>
          </a:p>
          <a:p>
            <a:endParaRPr lang="en-US" sz="1600" dirty="0"/>
          </a:p>
          <a:p>
            <a:pPr marL="0" indent="0">
              <a:buNone/>
            </a:pPr>
            <a:r>
              <a:rPr lang="en-US" sz="1600" b="1" dirty="0" smtClean="0">
                <a:solidFill>
                  <a:schemeClr val="accent2">
                    <a:lumMod val="50000"/>
                  </a:schemeClr>
                </a:solidFill>
              </a:rPr>
              <a:t>Idée 1  </a:t>
            </a:r>
          </a:p>
          <a:p>
            <a:pPr marL="0" indent="0">
              <a:buNone/>
            </a:pPr>
            <a:r>
              <a:rPr lang="en-US" sz="1600" dirty="0" smtClean="0"/>
              <a:t>►gffffcaicaijhtcoeqnht;ojewahgfoieajhgotieajhgoieajtoeiqjtoiejhtoiewjtoeiwrjtoeiwjryoeisjrnglkdngpoiesjgoiewrjgokersjgoierwjgoierwjgoierwjhgoierwjhoerwijgmoerwmngorejfkerwihtoei</a:t>
            </a:r>
          </a:p>
          <a:p>
            <a:pPr marL="0" indent="0">
              <a:buNone/>
            </a:pPr>
            <a:r>
              <a:rPr lang="en-US" sz="1600" b="1" dirty="0" smtClean="0">
                <a:solidFill>
                  <a:schemeClr val="accent2">
                    <a:lumMod val="50000"/>
                  </a:schemeClr>
                </a:solidFill>
              </a:rPr>
              <a:t>Idée 2  trans</a:t>
            </a:r>
          </a:p>
          <a:p>
            <a:pPr marL="0" indent="0">
              <a:buNone/>
            </a:pPr>
            <a:r>
              <a:rPr lang="en-US" sz="1600" dirty="0" smtClean="0"/>
              <a:t>►hfgkhfg;oesahg;lkdsahjglkdsajghok’dafjg’djjndlkdsjhgoidsjhogtieajhgoksdjhokdjhgoicnrjp0[win4cpwoekjf </a:t>
            </a:r>
            <a:r>
              <a:rPr lang="en-US" sz="1600" dirty="0" err="1" smtClean="0"/>
              <a:t>cxpijrieutiposjdtoiecun</a:t>
            </a:r>
            <a:r>
              <a:rPr lang="en-US" sz="1600" dirty="0" smtClean="0"/>
              <a:t> </a:t>
            </a:r>
            <a:r>
              <a:rPr lang="en-US" sz="1600" dirty="0" err="1" smtClean="0"/>
              <a:t>toiejtc</a:t>
            </a:r>
            <a:r>
              <a:rPr lang="en-US" sz="1600" dirty="0" smtClean="0"/>
              <a:t> </a:t>
            </a:r>
            <a:r>
              <a:rPr lang="en-US" sz="1600" dirty="0" err="1" smtClean="0"/>
              <a:t>nxpijedtcpiejt</a:t>
            </a:r>
            <a:r>
              <a:rPr lang="en-US" sz="1600" dirty="0" smtClean="0"/>
              <a:t> </a:t>
            </a:r>
            <a:r>
              <a:rPr lang="en-US" sz="1600" dirty="0" err="1" smtClean="0"/>
              <a:t>npiejtr</a:t>
            </a:r>
            <a:r>
              <a:rPr lang="en-US" sz="1600" dirty="0" smtClean="0"/>
              <a:t> </a:t>
            </a:r>
            <a:r>
              <a:rPr lang="en-US" sz="1600" dirty="0" err="1" smtClean="0"/>
              <a:t>noix</a:t>
            </a:r>
            <a:r>
              <a:rPr lang="en-US" sz="1600" dirty="0" smtClean="0"/>
              <a:t> </a:t>
            </a:r>
            <a:r>
              <a:rPr lang="en-US" sz="1600" dirty="0" err="1" smtClean="0"/>
              <a:t>b;oiecjtoeiwutc</a:t>
            </a:r>
            <a:r>
              <a:rPr lang="en-US" sz="1600" dirty="0" smtClean="0"/>
              <a:t> </a:t>
            </a:r>
            <a:r>
              <a:rPr lang="en-US" sz="1600" dirty="0" err="1" smtClean="0"/>
              <a:t>b;oiejhtc</a:t>
            </a:r>
            <a:r>
              <a:rPr lang="en-US" sz="1600" dirty="0" smtClean="0"/>
              <a:t> ;</a:t>
            </a:r>
            <a:r>
              <a:rPr lang="en-US" sz="1600" dirty="0" err="1" smtClean="0"/>
              <a:t>boeijhtc</a:t>
            </a:r>
            <a:r>
              <a:rPr lang="en-US" sz="1600" dirty="0" smtClean="0"/>
              <a:t> </a:t>
            </a:r>
            <a:r>
              <a:rPr lang="en-US" sz="1600" dirty="0" err="1" smtClean="0"/>
              <a:t>b;oiewjcr</a:t>
            </a:r>
            <a:r>
              <a:rPr lang="en-US" sz="1600" dirty="0" smtClean="0"/>
              <a:t> </a:t>
            </a:r>
            <a:r>
              <a:rPr lang="en-US" sz="1600" dirty="0" err="1" smtClean="0"/>
              <a:t>boieu</a:t>
            </a:r>
            <a:r>
              <a:rPr lang="en-US" sz="1600" dirty="0" smtClean="0"/>
              <a:t> </a:t>
            </a:r>
            <a:r>
              <a:rPr lang="en-US" sz="1600" dirty="0" err="1" smtClean="0"/>
              <a:t>jbtoiejtc</a:t>
            </a:r>
            <a:r>
              <a:rPr lang="en-US" sz="1600" dirty="0" smtClean="0"/>
              <a:t> b</a:t>
            </a:r>
          </a:p>
          <a:p>
            <a:pPr marL="0" indent="0">
              <a:buNone/>
            </a:pPr>
            <a:r>
              <a:rPr lang="en-US" sz="1600" b="1" dirty="0" smtClean="0">
                <a:solidFill>
                  <a:schemeClr val="accent2">
                    <a:lumMod val="50000"/>
                  </a:schemeClr>
                </a:solidFill>
              </a:rPr>
              <a:t>Idée 3  trans</a:t>
            </a:r>
          </a:p>
          <a:p>
            <a:pPr marL="0" indent="0">
              <a:buNone/>
            </a:pPr>
            <a:r>
              <a:rPr lang="en-US" sz="1600" dirty="0" smtClean="0"/>
              <a:t>►foeisajhtoisadjhgf;odsahgoisajhto;iewajkzsdngfodkjhgo;ieahgosdjhgfoksajhgs;osadgjhoiedajhgoiedjhgodi;gksjgoidshgo;idsrhgoiejgoidsjhgoidsjhgodsijhgodsjhgoidsjhgoi’dsjfhgodsijhgodsijhfo’difjh;oidsjhds</a:t>
            </a:r>
          </a:p>
          <a:p>
            <a:pPr marL="0" indent="0">
              <a:buNone/>
            </a:pPr>
            <a:endParaRPr lang="en-US" sz="1600" dirty="0"/>
          </a:p>
          <a:p>
            <a:pPr marL="0" indent="0">
              <a:buNone/>
            </a:pPr>
            <a:r>
              <a:rPr lang="en-US" sz="1600" b="1" dirty="0" smtClean="0"/>
              <a:t>Conclusion </a:t>
            </a:r>
            <a:r>
              <a:rPr lang="en-US" sz="1600" dirty="0" smtClean="0"/>
              <a:t>►►jfdoewiuhr;owiehtoeiah;hgo;ieahg;oeaihgoisajhgfoieahgf;oisadhgfokdsajfr’pewoutron’fciej </a:t>
            </a:r>
            <a:r>
              <a:rPr lang="en-US" sz="1600" dirty="0" err="1" smtClean="0"/>
              <a:t>nb;isajfr</a:t>
            </a:r>
            <a:r>
              <a:rPr lang="en-US" sz="1600" dirty="0" smtClean="0"/>
              <a:t> </a:t>
            </a:r>
            <a:r>
              <a:rPr lang="en-US" sz="1600" dirty="0" err="1" smtClean="0"/>
              <a:t>p’xwoirnpowsaicr</a:t>
            </a:r>
            <a:r>
              <a:rPr lang="en-US" sz="1600" dirty="0" smtClean="0"/>
              <a:t> </a:t>
            </a:r>
            <a:r>
              <a:rPr lang="en-US" sz="1600" dirty="0" err="1" smtClean="0"/>
              <a:t>poisaujrc</a:t>
            </a:r>
            <a:r>
              <a:rPr lang="en-US" sz="1600" dirty="0" smtClean="0"/>
              <a:t> </a:t>
            </a:r>
            <a:r>
              <a:rPr lang="en-US" sz="1600" dirty="0" err="1" smtClean="0"/>
              <a:t>bp’oisdjr</a:t>
            </a:r>
            <a:r>
              <a:rPr lang="en-US" sz="1600" dirty="0" smtClean="0"/>
              <a:t> </a:t>
            </a:r>
            <a:r>
              <a:rPr lang="en-US" sz="1600" dirty="0" err="1" smtClean="0"/>
              <a:t>npoari</a:t>
            </a:r>
            <a:r>
              <a:rPr lang="en-US" sz="1600" dirty="0" smtClean="0"/>
              <a:t> </a:t>
            </a:r>
            <a:r>
              <a:rPr lang="en-US" sz="1600" dirty="0" err="1" smtClean="0"/>
              <a:t>bpoeir</a:t>
            </a:r>
            <a:r>
              <a:rPr lang="en-US" sz="1600" dirty="0" smtClean="0"/>
              <a:t> </a:t>
            </a:r>
            <a:r>
              <a:rPr lang="en-US" sz="1600" dirty="0" err="1" smtClean="0"/>
              <a:t>bpoesari</a:t>
            </a:r>
            <a:r>
              <a:rPr lang="en-US" sz="1600" dirty="0" smtClean="0"/>
              <a:t> </a:t>
            </a:r>
            <a:r>
              <a:rPr lang="en-US" sz="1600" dirty="0" err="1" smtClean="0"/>
              <a:t>bp’oewaivcr</a:t>
            </a:r>
            <a:r>
              <a:rPr lang="en-US" sz="1600" dirty="0" smtClean="0"/>
              <a:t> </a:t>
            </a:r>
            <a:r>
              <a:rPr lang="en-US" sz="1600" dirty="0" err="1" smtClean="0"/>
              <a:t>npo’eaitnc</a:t>
            </a:r>
            <a:r>
              <a:rPr lang="en-US" sz="1600" dirty="0" smtClean="0"/>
              <a:t> </a:t>
            </a:r>
            <a:r>
              <a:rPr lang="en-US" sz="1600" dirty="0" err="1" smtClean="0"/>
              <a:t>poaeitc</a:t>
            </a:r>
            <a:r>
              <a:rPr lang="en-US" sz="1600" dirty="0" smtClean="0"/>
              <a:t> </a:t>
            </a:r>
            <a:r>
              <a:rPr lang="en-US" sz="1600" dirty="0" err="1" smtClean="0"/>
              <a:t>bnpo’eaicnrpo’aeitvcpo’aewiutc</a:t>
            </a:r>
            <a:r>
              <a:rPr lang="en-US" sz="1600" dirty="0" smtClean="0"/>
              <a:t> </a:t>
            </a:r>
            <a:r>
              <a:rPr lang="en-US" sz="1600" dirty="0" err="1" smtClean="0"/>
              <a:t>bvpoeaiutc</a:t>
            </a:r>
            <a:r>
              <a:rPr lang="en-US" sz="1600" dirty="0" smtClean="0"/>
              <a:t> </a:t>
            </a:r>
            <a:endParaRPr lang="en-US" sz="1600" dirty="0"/>
          </a:p>
        </p:txBody>
      </p:sp>
    </p:spTree>
    <p:extLst>
      <p:ext uri="{BB962C8B-B14F-4D97-AF65-F5344CB8AC3E}">
        <p14:creationId xmlns:p14="http://schemas.microsoft.com/office/powerpoint/2010/main" val="1097962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276</Words>
  <Application>Microsoft Office PowerPoint</Application>
  <PresentationFormat>On-screen Show (4:3)</PresentationFormat>
  <Paragraphs>41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 Français IV/AP (40 minutes essai) </vt:lpstr>
      <vt:lpstr>   Skip two lines  Conclusion  Indent Don’t paraphrase what you already said (very boring)  Use « nous »   Nous avons essayé/tenté de répondre/d’apporter des réponses à… à la question… au problème du…   Nous avons vu que… MAIS  Finish by another problem, broaden the subject to another issue related or another or a wide philosophical question, a quote, that makes the examinor think that you are genually interested in what you are writing.  « Dans notre exposé/ dans le travail ci-dessus, nous avons vu que la pollution ne devait jamais être négligée pour diverses raison cruciales et dramatiques. Il n’est pas exagéré d’ajouter que terre dans son état actuel se meurt. Comme disait Aristote : « dans tous les aspects de la nature, il y a quelque chose de merveilleux. » Et nous devrions rester positifs. OR Mais n’est-il pas aussi essentiel de garder la tête haute et de croire en notre avenir écologique?</vt:lpstr>
      <vt:lpstr>PowerPoint Presentation</vt:lpstr>
      <vt:lpstr>Votre essai devrait ressembler à ça…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Français IV/AP (40 minutes essai) </dc:title>
  <dc:creator>Estey, Clara</dc:creator>
  <cp:lastModifiedBy>Mancinas, Omar</cp:lastModifiedBy>
  <cp:revision>2</cp:revision>
  <dcterms:created xsi:type="dcterms:W3CDTF">2006-08-16T00:00:00Z</dcterms:created>
  <dcterms:modified xsi:type="dcterms:W3CDTF">2015-03-26T17:11:08Z</dcterms:modified>
</cp:coreProperties>
</file>